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8F92FD57.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E_4757E0F.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8_B43E921.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3_F786196F.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257" r:id="rId3"/>
    <p:sldId id="287" r:id="rId4"/>
    <p:sldId id="262" r:id="rId5"/>
    <p:sldId id="258" r:id="rId6"/>
    <p:sldId id="259" r:id="rId7"/>
    <p:sldId id="261" r:id="rId8"/>
    <p:sldId id="270" r:id="rId9"/>
    <p:sldId id="260" r:id="rId10"/>
    <p:sldId id="263" r:id="rId11"/>
    <p:sldId id="264" r:id="rId12"/>
    <p:sldId id="265" r:id="rId13"/>
    <p:sldId id="266" r:id="rId14"/>
    <p:sldId id="267" r:id="rId15"/>
    <p:sldId id="271" r:id="rId16"/>
    <p:sldId id="272" r:id="rId17"/>
    <p:sldId id="282" r:id="rId18"/>
    <p:sldId id="273" r:id="rId19"/>
    <p:sldId id="274" r:id="rId20"/>
    <p:sldId id="285" r:id="rId21"/>
    <p:sldId id="275" r:id="rId22"/>
    <p:sldId id="276" r:id="rId23"/>
    <p:sldId id="277" r:id="rId24"/>
    <p:sldId id="286" r:id="rId25"/>
    <p:sldId id="278" r:id="rId26"/>
    <p:sldId id="279" r:id="rId27"/>
    <p:sldId id="283" r:id="rId28"/>
    <p:sldId id="281" r:id="rId29"/>
    <p:sldId id="280" r:id="rId30"/>
    <p:sldId id="284" r:id="rId31"/>
    <p:sldId id="2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2A4BD1-3D7E-F166-3DE6-FE984427C630}" name="Mark Kozak" initials="MK" userId="S::mark.kozak@adeptus-cs.com::b4afb77a-ade6-4f0e-aa4a-25155c5415cd" providerId="AD"/>
  <p188:author id="{EB9ACCD5-492B-AED0-5B6A-6A658DCDA726}" name="Timothy Reed" initials="TR" userId="S::timothy.reed@adeptus-cs.com::44dfdd6d-86c7-4a3b-821c-61cd5d7d629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2F2F8-6482-1640-B856-9C571D0B5E71}" v="39" dt="2023-12-28T18:18:53.135"/>
    <p1510:client id="{3DDCA8D5-6660-4D18-1693-69BFD7BD1314}" v="1" dt="2023-12-28T13:41:54.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4"/>
    <p:restoredTop sz="90571"/>
  </p:normalViewPr>
  <p:slideViewPr>
    <p:cSldViewPr snapToGrid="0">
      <p:cViewPr varScale="1">
        <p:scale>
          <a:sx n="168" d="100"/>
          <a:sy n="168" d="100"/>
        </p:scale>
        <p:origin x="8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Kozak" userId="S::mark.kozak@adeptus-cs.com::b4afb77a-ade6-4f0e-aa4a-25155c5415cd" providerId="AD" clId="Web-{3DDCA8D5-6660-4D18-1693-69BFD7BD1314}"/>
    <pc:docChg chg="">
      <pc:chgData name="Mark Kozak" userId="S::mark.kozak@adeptus-cs.com::b4afb77a-ade6-4f0e-aa4a-25155c5415cd" providerId="AD" clId="Web-{3DDCA8D5-6660-4D18-1693-69BFD7BD1314}" dt="2023-12-28T13:41:54.749" v="0"/>
      <pc:docMkLst>
        <pc:docMk/>
      </pc:docMkLst>
      <pc:sldChg chg="modCm">
        <pc:chgData name="Mark Kozak" userId="S::mark.kozak@adeptus-cs.com::b4afb77a-ade6-4f0e-aa4a-25155c5415cd" providerId="AD" clId="Web-{3DDCA8D5-6660-4D18-1693-69BFD7BD1314}" dt="2023-12-28T13:41:54.749" v="0"/>
        <pc:sldMkLst>
          <pc:docMk/>
          <pc:sldMk cId="74808847" sldId="270"/>
        </pc:sldMkLst>
        <pc:extLst>
          <p:ext xmlns:p="http://schemas.openxmlformats.org/presentationml/2006/main" uri="{D6D511B9-2390-475A-947B-AFAB55BFBCF1}">
            <pc226:cmChg xmlns:pc226="http://schemas.microsoft.com/office/powerpoint/2022/06/main/command" chg="">
              <pc226:chgData name="Mark Kozak" userId="S::mark.kozak@adeptus-cs.com::b4afb77a-ade6-4f0e-aa4a-25155c5415cd" providerId="AD" clId="Web-{3DDCA8D5-6660-4D18-1693-69BFD7BD1314}" dt="2023-12-28T13:41:54.749" v="0"/>
              <pc2:cmMkLst xmlns:pc2="http://schemas.microsoft.com/office/powerpoint/2019/9/main/command">
                <pc:docMk/>
                <pc:sldMk cId="74808847" sldId="270"/>
                <pc2:cmMk id="{35AA1D60-B13F-4365-9FD1-DD93E314F4DA}"/>
              </pc2:cmMkLst>
              <pc226:cmRplyChg chg="add">
                <pc226:chgData name="Mark Kozak" userId="S::mark.kozak@adeptus-cs.com::b4afb77a-ade6-4f0e-aa4a-25155c5415cd" providerId="AD" clId="Web-{3DDCA8D5-6660-4D18-1693-69BFD7BD1314}" dt="2023-12-28T13:41:54.749" v="0"/>
                <pc2:cmRplyMkLst xmlns:pc2="http://schemas.microsoft.com/office/powerpoint/2019/9/main/command">
                  <pc:docMk/>
                  <pc:sldMk cId="74808847" sldId="270"/>
                  <pc2:cmMk id="{35AA1D60-B13F-4365-9FD1-DD93E314F4DA}"/>
                  <pc2:cmRplyMk id="{D1D0FBA4-9F28-4D54-9E9C-ADE97912A0D0}"/>
                </pc2:cmRplyMkLst>
              </pc226:cmRplyChg>
            </pc226:cmChg>
          </p:ext>
        </pc:extLst>
      </pc:sldChg>
    </pc:docChg>
  </pc:docChgLst>
  <pc:docChgLst>
    <pc:chgData name="Timothy Reed" userId="44dfdd6d-86c7-4a3b-821c-61cd5d7d629c" providerId="ADAL" clId="{2732F2F8-6482-1640-B856-9C571D0B5E71}"/>
    <pc:docChg chg="undo custSel addSld modSld sldOrd">
      <pc:chgData name="Timothy Reed" userId="44dfdd6d-86c7-4a3b-821c-61cd5d7d629c" providerId="ADAL" clId="{2732F2F8-6482-1640-B856-9C571D0B5E71}" dt="2023-12-28T18:19:31.562" v="4638" actId="20577"/>
      <pc:docMkLst>
        <pc:docMk/>
      </pc:docMkLst>
      <pc:sldChg chg="addSp delSp modSp mod modCm">
        <pc:chgData name="Timothy Reed" userId="44dfdd6d-86c7-4a3b-821c-61cd5d7d629c" providerId="ADAL" clId="{2732F2F8-6482-1640-B856-9C571D0B5E71}" dt="2023-12-28T13:35:49.018" v="4039"/>
        <pc:sldMkLst>
          <pc:docMk/>
          <pc:sldMk cId="2408774999" sldId="256"/>
        </pc:sldMkLst>
        <pc:spChg chg="add mod">
          <ac:chgData name="Timothy Reed" userId="44dfdd6d-86c7-4a3b-821c-61cd5d7d629c" providerId="ADAL" clId="{2732F2F8-6482-1640-B856-9C571D0B5E71}" dt="2023-12-28T12:48:20.177" v="105" actId="1076"/>
          <ac:spMkLst>
            <pc:docMk/>
            <pc:sldMk cId="2408774999" sldId="256"/>
            <ac:spMk id="4" creationId="{F558E633-7C9B-C11B-9B90-A62F33415A32}"/>
          </ac:spMkLst>
        </pc:spChg>
        <pc:picChg chg="add del mod">
          <ac:chgData name="Timothy Reed" userId="44dfdd6d-86c7-4a3b-821c-61cd5d7d629c" providerId="ADAL" clId="{2732F2F8-6482-1640-B856-9C571D0B5E71}" dt="2023-12-21T21:52:36.511" v="16" actId="478"/>
          <ac:picMkLst>
            <pc:docMk/>
            <pc:sldMk cId="2408774999" sldId="256"/>
            <ac:picMk id="4" creationId="{29DA9920-A2F8-3A8D-1B1A-102A3AFBDC28}"/>
          </ac:picMkLst>
        </pc:picChg>
        <pc:picChg chg="add mod">
          <ac:chgData name="Timothy Reed" userId="44dfdd6d-86c7-4a3b-821c-61cd5d7d629c" providerId="ADAL" clId="{2732F2F8-6482-1640-B856-9C571D0B5E71}" dt="2023-12-21T19:58:51.857" v="12"/>
          <ac:picMkLst>
            <pc:docMk/>
            <pc:sldMk cId="2408774999" sldId="256"/>
            <ac:picMk id="5" creationId="{F7B43720-24B4-B30E-D993-C6ADD5CB9425}"/>
          </ac:picMkLst>
        </pc:picChg>
        <pc:picChg chg="del">
          <ac:chgData name="Timothy Reed" userId="44dfdd6d-86c7-4a3b-821c-61cd5d7d629c" providerId="ADAL" clId="{2732F2F8-6482-1640-B856-9C571D0B5E71}" dt="2023-12-21T19:58:47.380" v="11" actId="21"/>
          <ac:picMkLst>
            <pc:docMk/>
            <pc:sldMk cId="2408774999" sldId="256"/>
            <ac:picMk id="6" creationId="{7003258E-4478-0A49-D37A-9D393786AC87}"/>
          </ac:picMkLst>
        </pc:picChg>
        <pc:picChg chg="add del mod">
          <ac:chgData name="Timothy Reed" userId="44dfdd6d-86c7-4a3b-821c-61cd5d7d629c" providerId="ADAL" clId="{2732F2F8-6482-1640-B856-9C571D0B5E71}" dt="2023-12-21T21:52:35.155" v="15" actId="478"/>
          <ac:picMkLst>
            <pc:docMk/>
            <pc:sldMk cId="2408774999" sldId="256"/>
            <ac:picMk id="8" creationId="{1297B6D1-812F-7D6B-32CF-AF9AA33FD8A3}"/>
          </ac:picMkLst>
        </pc:picChg>
        <pc:extLst>
          <p:ext xmlns:p="http://schemas.openxmlformats.org/presentationml/2006/main" uri="{D6D511B9-2390-475A-947B-AFAB55BFBCF1}">
            <pc226:cmChg xmlns:pc226="http://schemas.microsoft.com/office/powerpoint/2022/06/main/command" chg="">
              <pc226:chgData name="Timothy Reed" userId="44dfdd6d-86c7-4a3b-821c-61cd5d7d629c" providerId="ADAL" clId="{2732F2F8-6482-1640-B856-9C571D0B5E71}" dt="2023-12-28T13:35:49.018" v="4039"/>
              <pc2:cmMkLst xmlns:pc2="http://schemas.microsoft.com/office/powerpoint/2019/9/main/command">
                <pc:docMk/>
                <pc:sldMk cId="2408774999" sldId="256"/>
                <pc2:cmMk id="{2939E309-159B-44F5-8875-8BFF70954C2A}"/>
              </pc2:cmMkLst>
              <pc226:cmRplyChg chg="add">
                <pc226:chgData name="Timothy Reed" userId="44dfdd6d-86c7-4a3b-821c-61cd5d7d629c" providerId="ADAL" clId="{2732F2F8-6482-1640-B856-9C571D0B5E71}" dt="2023-12-28T13:35:49.018" v="4039"/>
                <pc2:cmRplyMkLst xmlns:pc2="http://schemas.microsoft.com/office/powerpoint/2019/9/main/command">
                  <pc:docMk/>
                  <pc:sldMk cId="2408774999" sldId="256"/>
                  <pc2:cmMk id="{2939E309-159B-44F5-8875-8BFF70954C2A}"/>
                  <pc2:cmRplyMk id="{B772EA71-0B95-7646-AF35-92839A5D1D32}"/>
                </pc2:cmRplyMkLst>
              </pc226:cmRplyChg>
            </pc226:cmChg>
          </p:ext>
        </pc:extLst>
      </pc:sldChg>
      <pc:sldChg chg="addSp modSp mod">
        <pc:chgData name="Timothy Reed" userId="44dfdd6d-86c7-4a3b-821c-61cd5d7d629c" providerId="ADAL" clId="{2732F2F8-6482-1640-B856-9C571D0B5E71}" dt="2023-12-28T13:29:06.824" v="3740" actId="27636"/>
        <pc:sldMkLst>
          <pc:docMk/>
          <pc:sldMk cId="2259961141" sldId="257"/>
        </pc:sldMkLst>
        <pc:spChg chg="mod">
          <ac:chgData name="Timothy Reed" userId="44dfdd6d-86c7-4a3b-821c-61cd5d7d629c" providerId="ADAL" clId="{2732F2F8-6482-1640-B856-9C571D0B5E71}" dt="2023-12-28T13:29:06.824" v="3740" actId="27636"/>
          <ac:spMkLst>
            <pc:docMk/>
            <pc:sldMk cId="2259961141" sldId="257"/>
            <ac:spMk id="3" creationId="{5EAB98A9-9561-E4E7-6484-205D6CBF4836}"/>
          </ac:spMkLst>
        </pc:spChg>
        <pc:spChg chg="add mod">
          <ac:chgData name="Timothy Reed" userId="44dfdd6d-86c7-4a3b-821c-61cd5d7d629c" providerId="ADAL" clId="{2732F2F8-6482-1640-B856-9C571D0B5E71}" dt="2023-12-28T12:48:22.440" v="106"/>
          <ac:spMkLst>
            <pc:docMk/>
            <pc:sldMk cId="2259961141" sldId="257"/>
            <ac:spMk id="4" creationId="{985D37F9-31BF-E030-A404-6F54876C65E3}"/>
          </ac:spMkLst>
        </pc:spChg>
      </pc:sldChg>
      <pc:sldChg chg="addSp delSp modSp mod">
        <pc:chgData name="Timothy Reed" userId="44dfdd6d-86c7-4a3b-821c-61cd5d7d629c" providerId="ADAL" clId="{2732F2F8-6482-1640-B856-9C571D0B5E71}" dt="2023-12-28T12:48:25.327" v="108"/>
        <pc:sldMkLst>
          <pc:docMk/>
          <pc:sldMk cId="2406992160" sldId="258"/>
        </pc:sldMkLst>
        <pc:spChg chg="add mod">
          <ac:chgData name="Timothy Reed" userId="44dfdd6d-86c7-4a3b-821c-61cd5d7d629c" providerId="ADAL" clId="{2732F2F8-6482-1640-B856-9C571D0B5E71}" dt="2023-12-28T12:48:25.327" v="108"/>
          <ac:spMkLst>
            <pc:docMk/>
            <pc:sldMk cId="2406992160" sldId="258"/>
            <ac:spMk id="4" creationId="{3253437A-AEBB-6045-6B07-062753280E32}"/>
          </ac:spMkLst>
        </pc:spChg>
        <pc:picChg chg="add mod">
          <ac:chgData name="Timothy Reed" userId="44dfdd6d-86c7-4a3b-821c-61cd5d7d629c" providerId="ADAL" clId="{2732F2F8-6482-1640-B856-9C571D0B5E71}" dt="2023-12-21T19:55:20.192" v="8" actId="208"/>
          <ac:picMkLst>
            <pc:docMk/>
            <pc:sldMk cId="2406992160" sldId="258"/>
            <ac:picMk id="4" creationId="{7E5AD78E-24BC-4821-AEBE-2F9587DD315C}"/>
          </ac:picMkLst>
        </pc:picChg>
        <pc:picChg chg="add del mod">
          <ac:chgData name="Timothy Reed" userId="44dfdd6d-86c7-4a3b-821c-61cd5d7d629c" providerId="ADAL" clId="{2732F2F8-6482-1640-B856-9C571D0B5E71}" dt="2023-12-27T15:52:33.430" v="17" actId="478"/>
          <ac:picMkLst>
            <pc:docMk/>
            <pc:sldMk cId="2406992160" sldId="258"/>
            <ac:picMk id="5" creationId="{00B31510-BF5B-7034-E1AC-C61F4C957735}"/>
          </ac:picMkLst>
        </pc:picChg>
        <pc:picChg chg="add mod">
          <ac:chgData name="Timothy Reed" userId="44dfdd6d-86c7-4a3b-821c-61cd5d7d629c" providerId="ADAL" clId="{2732F2F8-6482-1640-B856-9C571D0B5E71}" dt="2023-12-27T15:52:53.823" v="18" actId="34307"/>
          <ac:picMkLst>
            <pc:docMk/>
            <pc:sldMk cId="2406992160" sldId="258"/>
            <ac:picMk id="7" creationId="{8917A22D-78FB-34BD-2BA9-9C297C25A31D}"/>
          </ac:picMkLst>
        </pc:picChg>
      </pc:sldChg>
      <pc:sldChg chg="addSp modSp">
        <pc:chgData name="Timothy Reed" userId="44dfdd6d-86c7-4a3b-821c-61cd5d7d629c" providerId="ADAL" clId="{2732F2F8-6482-1640-B856-9C571D0B5E71}" dt="2023-12-28T12:48:26.679" v="109"/>
        <pc:sldMkLst>
          <pc:docMk/>
          <pc:sldMk cId="4122150659" sldId="259"/>
        </pc:sldMkLst>
        <pc:spChg chg="add mod">
          <ac:chgData name="Timothy Reed" userId="44dfdd6d-86c7-4a3b-821c-61cd5d7d629c" providerId="ADAL" clId="{2732F2F8-6482-1640-B856-9C571D0B5E71}" dt="2023-12-28T12:48:26.679" v="109"/>
          <ac:spMkLst>
            <pc:docMk/>
            <pc:sldMk cId="4122150659" sldId="259"/>
            <ac:spMk id="4" creationId="{C7D8445A-4B97-E931-3161-B7A994E2BBDA}"/>
          </ac:spMkLst>
        </pc:spChg>
      </pc:sldChg>
      <pc:sldChg chg="addSp modSp mod modNotesTx">
        <pc:chgData name="Timothy Reed" userId="44dfdd6d-86c7-4a3b-821c-61cd5d7d629c" providerId="ADAL" clId="{2732F2F8-6482-1640-B856-9C571D0B5E71}" dt="2023-12-28T13:39:01.868" v="4199" actId="20577"/>
        <pc:sldMkLst>
          <pc:docMk/>
          <pc:sldMk cId="1988575147" sldId="260"/>
        </pc:sldMkLst>
        <pc:spChg chg="add mod">
          <ac:chgData name="Timothy Reed" userId="44dfdd6d-86c7-4a3b-821c-61cd5d7d629c" providerId="ADAL" clId="{2732F2F8-6482-1640-B856-9C571D0B5E71}" dt="2023-12-28T12:48:30.154" v="112"/>
          <ac:spMkLst>
            <pc:docMk/>
            <pc:sldMk cId="1988575147" sldId="260"/>
            <ac:spMk id="3" creationId="{D4BC0849-C8A5-29B0-ABDB-F0BB5A9D2871}"/>
          </ac:spMkLst>
        </pc:spChg>
        <pc:spChg chg="mod">
          <ac:chgData name="Timothy Reed" userId="44dfdd6d-86c7-4a3b-821c-61cd5d7d629c" providerId="ADAL" clId="{2732F2F8-6482-1640-B856-9C571D0B5E71}" dt="2023-12-28T13:38:42.583" v="4073" actId="20577"/>
          <ac:spMkLst>
            <pc:docMk/>
            <pc:sldMk cId="1988575147" sldId="260"/>
            <ac:spMk id="35" creationId="{67CFF87E-BC5E-0312-6F09-1C25D1914D85}"/>
          </ac:spMkLst>
        </pc:spChg>
        <pc:cxnChg chg="mod">
          <ac:chgData name="Timothy Reed" userId="44dfdd6d-86c7-4a3b-821c-61cd5d7d629c" providerId="ADAL" clId="{2732F2F8-6482-1640-B856-9C571D0B5E71}" dt="2023-12-28T13:38:42.583" v="4073" actId="20577"/>
          <ac:cxnSpMkLst>
            <pc:docMk/>
            <pc:sldMk cId="1988575147" sldId="260"/>
            <ac:cxnSpMk id="36" creationId="{59ED4EEE-521A-84E7-84C9-7A3079BAFBBC}"/>
          </ac:cxnSpMkLst>
        </pc:cxnChg>
      </pc:sldChg>
      <pc:sldChg chg="addSp modSp">
        <pc:chgData name="Timothy Reed" userId="44dfdd6d-86c7-4a3b-821c-61cd5d7d629c" providerId="ADAL" clId="{2732F2F8-6482-1640-B856-9C571D0B5E71}" dt="2023-12-28T12:48:27.855" v="110"/>
        <pc:sldMkLst>
          <pc:docMk/>
          <pc:sldMk cId="3145254495" sldId="261"/>
        </pc:sldMkLst>
        <pc:spChg chg="add mod">
          <ac:chgData name="Timothy Reed" userId="44dfdd6d-86c7-4a3b-821c-61cd5d7d629c" providerId="ADAL" clId="{2732F2F8-6482-1640-B856-9C571D0B5E71}" dt="2023-12-28T12:48:27.855" v="110"/>
          <ac:spMkLst>
            <pc:docMk/>
            <pc:sldMk cId="3145254495" sldId="261"/>
            <ac:spMk id="3" creationId="{5C7B41B0-574B-93D3-6CA5-C89E473AE635}"/>
          </ac:spMkLst>
        </pc:spChg>
      </pc:sldChg>
      <pc:sldChg chg="addSp modSp">
        <pc:chgData name="Timothy Reed" userId="44dfdd6d-86c7-4a3b-821c-61cd5d7d629c" providerId="ADAL" clId="{2732F2F8-6482-1640-B856-9C571D0B5E71}" dt="2023-12-28T12:48:23.869" v="107"/>
        <pc:sldMkLst>
          <pc:docMk/>
          <pc:sldMk cId="523439699" sldId="262"/>
        </pc:sldMkLst>
        <pc:spChg chg="add mod">
          <ac:chgData name="Timothy Reed" userId="44dfdd6d-86c7-4a3b-821c-61cd5d7d629c" providerId="ADAL" clId="{2732F2F8-6482-1640-B856-9C571D0B5E71}" dt="2023-12-28T12:48:23.869" v="107"/>
          <ac:spMkLst>
            <pc:docMk/>
            <pc:sldMk cId="523439699" sldId="262"/>
            <ac:spMk id="4" creationId="{87AFF14A-A695-6AB6-5474-AF0AC2326419}"/>
          </ac:spMkLst>
        </pc:spChg>
      </pc:sldChg>
      <pc:sldChg chg="addSp modSp">
        <pc:chgData name="Timothy Reed" userId="44dfdd6d-86c7-4a3b-821c-61cd5d7d629c" providerId="ADAL" clId="{2732F2F8-6482-1640-B856-9C571D0B5E71}" dt="2023-12-28T12:48:31.047" v="113"/>
        <pc:sldMkLst>
          <pc:docMk/>
          <pc:sldMk cId="346372893" sldId="263"/>
        </pc:sldMkLst>
        <pc:spChg chg="add mod">
          <ac:chgData name="Timothy Reed" userId="44dfdd6d-86c7-4a3b-821c-61cd5d7d629c" providerId="ADAL" clId="{2732F2F8-6482-1640-B856-9C571D0B5E71}" dt="2023-12-28T12:48:31.047" v="113"/>
          <ac:spMkLst>
            <pc:docMk/>
            <pc:sldMk cId="346372893" sldId="263"/>
            <ac:spMk id="5" creationId="{DABAB2FF-554C-C71A-898A-C32EBBC6B333}"/>
          </ac:spMkLst>
        </pc:spChg>
      </pc:sldChg>
      <pc:sldChg chg="addSp delSp modSp mod modCm">
        <pc:chgData name="Timothy Reed" userId="44dfdd6d-86c7-4a3b-821c-61cd5d7d629c" providerId="ADAL" clId="{2732F2F8-6482-1640-B856-9C571D0B5E71}" dt="2023-12-28T13:44:55.778" v="4202"/>
        <pc:sldMkLst>
          <pc:docMk/>
          <pc:sldMk cId="188999969" sldId="264"/>
        </pc:sldMkLst>
        <pc:spChg chg="add mod">
          <ac:chgData name="Timothy Reed" userId="44dfdd6d-86c7-4a3b-821c-61cd5d7d629c" providerId="ADAL" clId="{2732F2F8-6482-1640-B856-9C571D0B5E71}" dt="2023-12-28T12:48:33.196" v="114"/>
          <ac:spMkLst>
            <pc:docMk/>
            <pc:sldMk cId="188999969" sldId="264"/>
            <ac:spMk id="6" creationId="{F54AB3BB-02D3-D0B4-581C-3712526D0C43}"/>
          </ac:spMkLst>
        </pc:spChg>
        <pc:picChg chg="add del mod">
          <ac:chgData name="Timothy Reed" userId="44dfdd6d-86c7-4a3b-821c-61cd5d7d629c" providerId="ADAL" clId="{2732F2F8-6482-1640-B856-9C571D0B5E71}" dt="2023-12-28T13:36:36.198" v="4043" actId="478"/>
          <ac:picMkLst>
            <pc:docMk/>
            <pc:sldMk cId="188999969" sldId="264"/>
            <ac:picMk id="7" creationId="{E28DEF07-30E9-F50A-ACAF-E0F3BF39BC8E}"/>
          </ac:picMkLst>
        </pc:picChg>
        <pc:extLst>
          <p:ext xmlns:p="http://schemas.openxmlformats.org/presentationml/2006/main" uri="{D6D511B9-2390-475A-947B-AFAB55BFBCF1}">
            <pc226:cmChg xmlns:pc226="http://schemas.microsoft.com/office/powerpoint/2022/06/main/command" chg="">
              <pc226:chgData name="Timothy Reed" userId="44dfdd6d-86c7-4a3b-821c-61cd5d7d629c" providerId="ADAL" clId="{2732F2F8-6482-1640-B856-9C571D0B5E71}" dt="2023-12-28T13:44:55.778" v="4202"/>
              <pc2:cmMkLst xmlns:pc2="http://schemas.microsoft.com/office/powerpoint/2019/9/main/command">
                <pc:docMk/>
                <pc:sldMk cId="188999969" sldId="264"/>
                <pc2:cmMk id="{DE927D75-A11E-4DA3-854D-455F516B9823}"/>
              </pc2:cmMkLst>
              <pc226:cmRplyChg chg="add">
                <pc226:chgData name="Timothy Reed" userId="44dfdd6d-86c7-4a3b-821c-61cd5d7d629c" providerId="ADAL" clId="{2732F2F8-6482-1640-B856-9C571D0B5E71}" dt="2023-12-28T13:44:55.778" v="4202"/>
                <pc2:cmRplyMkLst xmlns:pc2="http://schemas.microsoft.com/office/powerpoint/2019/9/main/command">
                  <pc:docMk/>
                  <pc:sldMk cId="188999969" sldId="264"/>
                  <pc2:cmMk id="{DE927D75-A11E-4DA3-854D-455F516B9823}"/>
                  <pc2:cmRplyMk id="{9A9E38B6-C720-FB44-B9BB-0CFE1A55B923}"/>
                </pc2:cmRplyMkLst>
              </pc226:cmRplyChg>
            </pc226:cmChg>
          </p:ext>
        </pc:extLst>
      </pc:sldChg>
      <pc:sldChg chg="addSp modSp mod">
        <pc:chgData name="Timothy Reed" userId="44dfdd6d-86c7-4a3b-821c-61cd5d7d629c" providerId="ADAL" clId="{2732F2F8-6482-1640-B856-9C571D0B5E71}" dt="2023-12-28T13:37:49.111" v="4053" actId="14100"/>
        <pc:sldMkLst>
          <pc:docMk/>
          <pc:sldMk cId="3252422176" sldId="265"/>
        </pc:sldMkLst>
        <pc:spChg chg="add mod">
          <ac:chgData name="Timothy Reed" userId="44dfdd6d-86c7-4a3b-821c-61cd5d7d629c" providerId="ADAL" clId="{2732F2F8-6482-1640-B856-9C571D0B5E71}" dt="2023-12-28T12:48:34.138" v="115"/>
          <ac:spMkLst>
            <pc:docMk/>
            <pc:sldMk cId="3252422176" sldId="265"/>
            <ac:spMk id="3" creationId="{312DBDFE-6629-0FB8-D341-884252DAC41B}"/>
          </ac:spMkLst>
        </pc:spChg>
        <pc:spChg chg="mod">
          <ac:chgData name="Timothy Reed" userId="44dfdd6d-86c7-4a3b-821c-61cd5d7d629c" providerId="ADAL" clId="{2732F2F8-6482-1640-B856-9C571D0B5E71}" dt="2023-12-28T13:37:28.712" v="4047" actId="1076"/>
          <ac:spMkLst>
            <pc:docMk/>
            <pc:sldMk cId="3252422176" sldId="265"/>
            <ac:spMk id="10" creationId="{4513C7D9-C495-C7EB-65F4-9310DC827B8B}"/>
          </ac:spMkLst>
        </pc:spChg>
        <pc:spChg chg="mod">
          <ac:chgData name="Timothy Reed" userId="44dfdd6d-86c7-4a3b-821c-61cd5d7d629c" providerId="ADAL" clId="{2732F2F8-6482-1640-B856-9C571D0B5E71}" dt="2023-12-28T13:37:36.387" v="4049" actId="1076"/>
          <ac:spMkLst>
            <pc:docMk/>
            <pc:sldMk cId="3252422176" sldId="265"/>
            <ac:spMk id="18" creationId="{6419EA65-38FD-8654-58EF-1BD033BA5994}"/>
          </ac:spMkLst>
        </pc:spChg>
        <pc:spChg chg="mod">
          <ac:chgData name="Timothy Reed" userId="44dfdd6d-86c7-4a3b-821c-61cd5d7d629c" providerId="ADAL" clId="{2732F2F8-6482-1640-B856-9C571D0B5E71}" dt="2023-12-28T13:37:44.536" v="4052" actId="1076"/>
          <ac:spMkLst>
            <pc:docMk/>
            <pc:sldMk cId="3252422176" sldId="265"/>
            <ac:spMk id="29" creationId="{F50FDF0D-A41F-7A31-1151-6F2B15FF179A}"/>
          </ac:spMkLst>
        </pc:spChg>
        <pc:picChg chg="mod">
          <ac:chgData name="Timothy Reed" userId="44dfdd6d-86c7-4a3b-821c-61cd5d7d629c" providerId="ADAL" clId="{2732F2F8-6482-1640-B856-9C571D0B5E71}" dt="2023-12-28T13:37:10.149" v="4045" actId="1076"/>
          <ac:picMkLst>
            <pc:docMk/>
            <pc:sldMk cId="3252422176" sldId="265"/>
            <ac:picMk id="27" creationId="{645832BE-4989-4490-3A3F-DAFDFDAE81E1}"/>
          </ac:picMkLst>
        </pc:picChg>
        <pc:cxnChg chg="mod">
          <ac:chgData name="Timothy Reed" userId="44dfdd6d-86c7-4a3b-821c-61cd5d7d629c" providerId="ADAL" clId="{2732F2F8-6482-1640-B856-9C571D0B5E71}" dt="2023-12-28T13:37:28.712" v="4047" actId="1076"/>
          <ac:cxnSpMkLst>
            <pc:docMk/>
            <pc:sldMk cId="3252422176" sldId="265"/>
            <ac:cxnSpMk id="11" creationId="{B3C4B9FA-8710-E5DC-CE4F-41DF7F80E1E4}"/>
          </ac:cxnSpMkLst>
        </pc:cxnChg>
        <pc:cxnChg chg="mod">
          <ac:chgData name="Timothy Reed" userId="44dfdd6d-86c7-4a3b-821c-61cd5d7d629c" providerId="ADAL" clId="{2732F2F8-6482-1640-B856-9C571D0B5E71}" dt="2023-12-28T13:37:39.272" v="4050" actId="14100"/>
          <ac:cxnSpMkLst>
            <pc:docMk/>
            <pc:sldMk cId="3252422176" sldId="265"/>
            <ac:cxnSpMk id="19" creationId="{64748788-5EF2-3943-6A6A-5C06B39B7C4A}"/>
          </ac:cxnSpMkLst>
        </pc:cxnChg>
        <pc:cxnChg chg="mod">
          <ac:chgData name="Timothy Reed" userId="44dfdd6d-86c7-4a3b-821c-61cd5d7d629c" providerId="ADAL" clId="{2732F2F8-6482-1640-B856-9C571D0B5E71}" dt="2023-12-28T13:37:49.111" v="4053" actId="14100"/>
          <ac:cxnSpMkLst>
            <pc:docMk/>
            <pc:sldMk cId="3252422176" sldId="265"/>
            <ac:cxnSpMk id="30" creationId="{41AE31F4-82B0-FA23-9E80-5561C38532E5}"/>
          </ac:cxnSpMkLst>
        </pc:cxnChg>
      </pc:sldChg>
      <pc:sldChg chg="addSp modSp">
        <pc:chgData name="Timothy Reed" userId="44dfdd6d-86c7-4a3b-821c-61cd5d7d629c" providerId="ADAL" clId="{2732F2F8-6482-1640-B856-9C571D0B5E71}" dt="2023-12-28T12:48:35.996" v="116"/>
        <pc:sldMkLst>
          <pc:docMk/>
          <pc:sldMk cId="4119277664" sldId="266"/>
        </pc:sldMkLst>
        <pc:spChg chg="add mod">
          <ac:chgData name="Timothy Reed" userId="44dfdd6d-86c7-4a3b-821c-61cd5d7d629c" providerId="ADAL" clId="{2732F2F8-6482-1640-B856-9C571D0B5E71}" dt="2023-12-28T12:48:35.996" v="116"/>
          <ac:spMkLst>
            <pc:docMk/>
            <pc:sldMk cId="4119277664" sldId="266"/>
            <ac:spMk id="7" creationId="{1ABEDDDD-C1C5-5254-0D4B-BAE73B621437}"/>
          </ac:spMkLst>
        </pc:spChg>
      </pc:sldChg>
      <pc:sldChg chg="addSp modSp">
        <pc:chgData name="Timothy Reed" userId="44dfdd6d-86c7-4a3b-821c-61cd5d7d629c" providerId="ADAL" clId="{2732F2F8-6482-1640-B856-9C571D0B5E71}" dt="2023-12-28T12:48:43.296" v="117"/>
        <pc:sldMkLst>
          <pc:docMk/>
          <pc:sldMk cId="3827164714" sldId="267"/>
        </pc:sldMkLst>
        <pc:spChg chg="add mod">
          <ac:chgData name="Timothy Reed" userId="44dfdd6d-86c7-4a3b-821c-61cd5d7d629c" providerId="ADAL" clId="{2732F2F8-6482-1640-B856-9C571D0B5E71}" dt="2023-12-28T12:48:43.296" v="117"/>
          <ac:spMkLst>
            <pc:docMk/>
            <pc:sldMk cId="3827164714" sldId="267"/>
            <ac:spMk id="3" creationId="{B6F8DAA8-1B22-3985-F279-04F2F660900F}"/>
          </ac:spMkLst>
        </pc:spChg>
      </pc:sldChg>
      <pc:sldChg chg="addSp modSp mod modCm modNotesTx">
        <pc:chgData name="Timothy Reed" userId="44dfdd6d-86c7-4a3b-821c-61cd5d7d629c" providerId="ADAL" clId="{2732F2F8-6482-1640-B856-9C571D0B5E71}" dt="2023-12-28T13:35:38.261" v="4038"/>
        <pc:sldMkLst>
          <pc:docMk/>
          <pc:sldMk cId="74808847" sldId="270"/>
        </pc:sldMkLst>
        <pc:spChg chg="mod">
          <ac:chgData name="Timothy Reed" userId="44dfdd6d-86c7-4a3b-821c-61cd5d7d629c" providerId="ADAL" clId="{2732F2F8-6482-1640-B856-9C571D0B5E71}" dt="2023-12-28T13:35:19.590" v="4037" actId="20577"/>
          <ac:spMkLst>
            <pc:docMk/>
            <pc:sldMk cId="74808847" sldId="270"/>
            <ac:spMk id="3" creationId="{67DAEEC8-ED6F-4899-F7D1-1DD47E9E2507}"/>
          </ac:spMkLst>
        </pc:spChg>
        <pc:spChg chg="add mod">
          <ac:chgData name="Timothy Reed" userId="44dfdd6d-86c7-4a3b-821c-61cd5d7d629c" providerId="ADAL" clId="{2732F2F8-6482-1640-B856-9C571D0B5E71}" dt="2023-12-28T12:48:28.882" v="111"/>
          <ac:spMkLst>
            <pc:docMk/>
            <pc:sldMk cId="74808847" sldId="270"/>
            <ac:spMk id="7" creationId="{E477840B-CCEA-2B04-F6B1-F27781D46146}"/>
          </ac:spMkLst>
        </pc:spChg>
        <pc:extLst>
          <p:ext xmlns:p="http://schemas.openxmlformats.org/presentationml/2006/main" uri="{D6D511B9-2390-475A-947B-AFAB55BFBCF1}">
            <pc226:cmChg xmlns:pc226="http://schemas.microsoft.com/office/powerpoint/2022/06/main/command" chg="mod">
              <pc226:chgData name="Timothy Reed" userId="44dfdd6d-86c7-4a3b-821c-61cd5d7d629c" providerId="ADAL" clId="{2732F2F8-6482-1640-B856-9C571D0B5E71}" dt="2023-12-28T13:35:38.261" v="4038"/>
              <pc2:cmMkLst xmlns:pc2="http://schemas.microsoft.com/office/powerpoint/2019/9/main/command">
                <pc:docMk/>
                <pc:sldMk cId="74808847" sldId="270"/>
                <pc2:cmMk id="{35AA1D60-B13F-4365-9FD1-DD93E314F4DA}"/>
              </pc2:cmMkLst>
              <pc226:cmRplyChg chg="add">
                <pc226:chgData name="Timothy Reed" userId="44dfdd6d-86c7-4a3b-821c-61cd5d7d629c" providerId="ADAL" clId="{2732F2F8-6482-1640-B856-9C571D0B5E71}" dt="2023-12-28T13:35:38.261" v="4038"/>
                <pc2:cmRplyMkLst xmlns:pc2="http://schemas.microsoft.com/office/powerpoint/2019/9/main/command">
                  <pc:docMk/>
                  <pc:sldMk cId="74808847" sldId="270"/>
                  <pc2:cmMk id="{35AA1D60-B13F-4365-9FD1-DD93E314F4DA}"/>
                  <pc2:cmRplyMk id="{736251C0-E2EE-D840-AC42-B3E88ECA8F33}"/>
                </pc2:cmRplyMkLst>
              </pc226:cmRplyChg>
            </pc226:cmChg>
          </p:ext>
        </pc:extLst>
      </pc:sldChg>
      <pc:sldChg chg="addSp modSp">
        <pc:chgData name="Timothy Reed" userId="44dfdd6d-86c7-4a3b-821c-61cd5d7d629c" providerId="ADAL" clId="{2732F2F8-6482-1640-B856-9C571D0B5E71}" dt="2023-12-28T12:48:46.418" v="118"/>
        <pc:sldMkLst>
          <pc:docMk/>
          <pc:sldMk cId="282002379" sldId="271"/>
        </pc:sldMkLst>
        <pc:spChg chg="add mod">
          <ac:chgData name="Timothy Reed" userId="44dfdd6d-86c7-4a3b-821c-61cd5d7d629c" providerId="ADAL" clId="{2732F2F8-6482-1640-B856-9C571D0B5E71}" dt="2023-12-28T12:48:46.418" v="118"/>
          <ac:spMkLst>
            <pc:docMk/>
            <pc:sldMk cId="282002379" sldId="271"/>
            <ac:spMk id="6" creationId="{756277DB-E795-99A5-D5D0-568B4387FF40}"/>
          </ac:spMkLst>
        </pc:spChg>
      </pc:sldChg>
      <pc:sldChg chg="addSp modSp">
        <pc:chgData name="Timothy Reed" userId="44dfdd6d-86c7-4a3b-821c-61cd5d7d629c" providerId="ADAL" clId="{2732F2F8-6482-1640-B856-9C571D0B5E71}" dt="2023-12-28T12:48:48.662" v="119"/>
        <pc:sldMkLst>
          <pc:docMk/>
          <pc:sldMk cId="2994804678" sldId="272"/>
        </pc:sldMkLst>
        <pc:spChg chg="add mod">
          <ac:chgData name="Timothy Reed" userId="44dfdd6d-86c7-4a3b-821c-61cd5d7d629c" providerId="ADAL" clId="{2732F2F8-6482-1640-B856-9C571D0B5E71}" dt="2023-12-28T12:48:48.662" v="119"/>
          <ac:spMkLst>
            <pc:docMk/>
            <pc:sldMk cId="2994804678" sldId="272"/>
            <ac:spMk id="5" creationId="{C593F59A-633B-26B4-5B22-460A43E0980D}"/>
          </ac:spMkLst>
        </pc:spChg>
      </pc:sldChg>
      <pc:sldChg chg="addSp modSp">
        <pc:chgData name="Timothy Reed" userId="44dfdd6d-86c7-4a3b-821c-61cd5d7d629c" providerId="ADAL" clId="{2732F2F8-6482-1640-B856-9C571D0B5E71}" dt="2023-12-28T12:48:53.315" v="121"/>
        <pc:sldMkLst>
          <pc:docMk/>
          <pc:sldMk cId="45269502" sldId="273"/>
        </pc:sldMkLst>
        <pc:spChg chg="add mod">
          <ac:chgData name="Timothy Reed" userId="44dfdd6d-86c7-4a3b-821c-61cd5d7d629c" providerId="ADAL" clId="{2732F2F8-6482-1640-B856-9C571D0B5E71}" dt="2023-12-28T12:48:53.315" v="121"/>
          <ac:spMkLst>
            <pc:docMk/>
            <pc:sldMk cId="45269502" sldId="273"/>
            <ac:spMk id="7" creationId="{BDF2FB56-2AFB-A9A4-319C-BEC50A1DAC6A}"/>
          </ac:spMkLst>
        </pc:spChg>
      </pc:sldChg>
      <pc:sldChg chg="addSp modSp">
        <pc:chgData name="Timothy Reed" userId="44dfdd6d-86c7-4a3b-821c-61cd5d7d629c" providerId="ADAL" clId="{2732F2F8-6482-1640-B856-9C571D0B5E71}" dt="2023-12-28T12:48:54.651" v="122"/>
        <pc:sldMkLst>
          <pc:docMk/>
          <pc:sldMk cId="1580923314" sldId="274"/>
        </pc:sldMkLst>
        <pc:spChg chg="add mod">
          <ac:chgData name="Timothy Reed" userId="44dfdd6d-86c7-4a3b-821c-61cd5d7d629c" providerId="ADAL" clId="{2732F2F8-6482-1640-B856-9C571D0B5E71}" dt="2023-12-28T12:48:54.651" v="122"/>
          <ac:spMkLst>
            <pc:docMk/>
            <pc:sldMk cId="1580923314" sldId="274"/>
            <ac:spMk id="5" creationId="{1D1AB50B-6584-87DC-904E-36ECB8D059C4}"/>
          </ac:spMkLst>
        </pc:spChg>
      </pc:sldChg>
      <pc:sldChg chg="addSp modSp modCm">
        <pc:chgData name="Timothy Reed" userId="44dfdd6d-86c7-4a3b-821c-61cd5d7d629c" providerId="ADAL" clId="{2732F2F8-6482-1640-B856-9C571D0B5E71}" dt="2023-12-28T13:39:42.052" v="4200"/>
        <pc:sldMkLst>
          <pc:docMk/>
          <pc:sldMk cId="4152760687" sldId="275"/>
        </pc:sldMkLst>
        <pc:spChg chg="add mod">
          <ac:chgData name="Timothy Reed" userId="44dfdd6d-86c7-4a3b-821c-61cd5d7d629c" providerId="ADAL" clId="{2732F2F8-6482-1640-B856-9C571D0B5E71}" dt="2023-12-28T12:48:56.084" v="123"/>
          <ac:spMkLst>
            <pc:docMk/>
            <pc:sldMk cId="4152760687" sldId="275"/>
            <ac:spMk id="5" creationId="{A63B3518-06A6-835F-0A68-907E67EAC2FD}"/>
          </ac:spMkLst>
        </pc:spChg>
        <pc:extLst>
          <p:ext xmlns:p="http://schemas.openxmlformats.org/presentationml/2006/main" uri="{D6D511B9-2390-475A-947B-AFAB55BFBCF1}">
            <pc226:cmChg xmlns:pc226="http://schemas.microsoft.com/office/powerpoint/2022/06/main/command" chg="">
              <pc226:chgData name="Timothy Reed" userId="44dfdd6d-86c7-4a3b-821c-61cd5d7d629c" providerId="ADAL" clId="{2732F2F8-6482-1640-B856-9C571D0B5E71}" dt="2023-12-28T13:39:42.052" v="4200"/>
              <pc2:cmMkLst xmlns:pc2="http://schemas.microsoft.com/office/powerpoint/2019/9/main/command">
                <pc:docMk/>
                <pc:sldMk cId="4152760687" sldId="275"/>
                <pc2:cmMk id="{BA11F9E8-2A4A-4C22-8B58-723D1C8C1D9C}"/>
              </pc2:cmMkLst>
              <pc226:cmRplyChg chg="add">
                <pc226:chgData name="Timothy Reed" userId="44dfdd6d-86c7-4a3b-821c-61cd5d7d629c" providerId="ADAL" clId="{2732F2F8-6482-1640-B856-9C571D0B5E71}" dt="2023-12-28T13:39:42.052" v="4200"/>
                <pc2:cmRplyMkLst xmlns:pc2="http://schemas.microsoft.com/office/powerpoint/2019/9/main/command">
                  <pc:docMk/>
                  <pc:sldMk cId="4152760687" sldId="275"/>
                  <pc2:cmMk id="{BA11F9E8-2A4A-4C22-8B58-723D1C8C1D9C}"/>
                  <pc2:cmRplyMk id="{8BDD9C28-7C8B-EE49-B47E-42376FD063FF}"/>
                </pc2:cmRplyMkLst>
              </pc226:cmRplyChg>
            </pc226:cmChg>
          </p:ext>
        </pc:extLst>
      </pc:sldChg>
      <pc:sldChg chg="addSp modSp">
        <pc:chgData name="Timothy Reed" userId="44dfdd6d-86c7-4a3b-821c-61cd5d7d629c" providerId="ADAL" clId="{2732F2F8-6482-1640-B856-9C571D0B5E71}" dt="2023-12-28T12:48:59.411" v="124"/>
        <pc:sldMkLst>
          <pc:docMk/>
          <pc:sldMk cId="3623228093" sldId="276"/>
        </pc:sldMkLst>
        <pc:spChg chg="add mod">
          <ac:chgData name="Timothy Reed" userId="44dfdd6d-86c7-4a3b-821c-61cd5d7d629c" providerId="ADAL" clId="{2732F2F8-6482-1640-B856-9C571D0B5E71}" dt="2023-12-28T12:48:59.411" v="124"/>
          <ac:spMkLst>
            <pc:docMk/>
            <pc:sldMk cId="3623228093" sldId="276"/>
            <ac:spMk id="3" creationId="{25E15C87-7677-3A84-22AC-701911312BC3}"/>
          </ac:spMkLst>
        </pc:spChg>
      </pc:sldChg>
      <pc:sldChg chg="addSp modSp modNotesTx">
        <pc:chgData name="Timothy Reed" userId="44dfdd6d-86c7-4a3b-821c-61cd5d7d629c" providerId="ADAL" clId="{2732F2F8-6482-1640-B856-9C571D0B5E71}" dt="2023-12-28T13:11:36.478" v="2874" actId="20577"/>
        <pc:sldMkLst>
          <pc:docMk/>
          <pc:sldMk cId="3039721553" sldId="277"/>
        </pc:sldMkLst>
        <pc:spChg chg="add mod">
          <ac:chgData name="Timothy Reed" userId="44dfdd6d-86c7-4a3b-821c-61cd5d7d629c" providerId="ADAL" clId="{2732F2F8-6482-1640-B856-9C571D0B5E71}" dt="2023-12-28T12:49:01.729" v="125"/>
          <ac:spMkLst>
            <pc:docMk/>
            <pc:sldMk cId="3039721553" sldId="277"/>
            <ac:spMk id="7" creationId="{CBDF0B52-1047-A866-314F-E7FB83F1588C}"/>
          </ac:spMkLst>
        </pc:spChg>
      </pc:sldChg>
      <pc:sldChg chg="addSp modSp modNotesTx">
        <pc:chgData name="Timothy Reed" userId="44dfdd6d-86c7-4a3b-821c-61cd5d7d629c" providerId="ADAL" clId="{2732F2F8-6482-1640-B856-9C571D0B5E71}" dt="2023-12-28T13:11:44.401" v="2876" actId="20577"/>
        <pc:sldMkLst>
          <pc:docMk/>
          <pc:sldMk cId="2282697038" sldId="278"/>
        </pc:sldMkLst>
        <pc:spChg chg="add mod">
          <ac:chgData name="Timothy Reed" userId="44dfdd6d-86c7-4a3b-821c-61cd5d7d629c" providerId="ADAL" clId="{2732F2F8-6482-1640-B856-9C571D0B5E71}" dt="2023-12-28T12:49:02.763" v="126"/>
          <ac:spMkLst>
            <pc:docMk/>
            <pc:sldMk cId="2282697038" sldId="278"/>
            <ac:spMk id="5" creationId="{ABDABEA6-4AFA-B8B2-5480-2D7741BABAA4}"/>
          </ac:spMkLst>
        </pc:spChg>
      </pc:sldChg>
      <pc:sldChg chg="addSp modSp">
        <pc:chgData name="Timothy Reed" userId="44dfdd6d-86c7-4a3b-821c-61cd5d7d629c" providerId="ADAL" clId="{2732F2F8-6482-1640-B856-9C571D0B5E71}" dt="2023-12-28T12:49:03.732" v="127"/>
        <pc:sldMkLst>
          <pc:docMk/>
          <pc:sldMk cId="3231371853" sldId="279"/>
        </pc:sldMkLst>
        <pc:spChg chg="add mod">
          <ac:chgData name="Timothy Reed" userId="44dfdd6d-86c7-4a3b-821c-61cd5d7d629c" providerId="ADAL" clId="{2732F2F8-6482-1640-B856-9C571D0B5E71}" dt="2023-12-28T12:49:03.732" v="127"/>
          <ac:spMkLst>
            <pc:docMk/>
            <pc:sldMk cId="3231371853" sldId="279"/>
            <ac:spMk id="8" creationId="{64A590B7-A836-3536-218A-0611D64D329A}"/>
          </ac:spMkLst>
        </pc:spChg>
      </pc:sldChg>
      <pc:sldChg chg="addSp modSp mod">
        <pc:chgData name="Timothy Reed" userId="44dfdd6d-86c7-4a3b-821c-61cd5d7d629c" providerId="ADAL" clId="{2732F2F8-6482-1640-B856-9C571D0B5E71}" dt="2023-12-28T18:17:04.162" v="4528" actId="1076"/>
        <pc:sldMkLst>
          <pc:docMk/>
          <pc:sldMk cId="1171142585" sldId="280"/>
        </pc:sldMkLst>
        <pc:spChg chg="add mod">
          <ac:chgData name="Timothy Reed" userId="44dfdd6d-86c7-4a3b-821c-61cd5d7d629c" providerId="ADAL" clId="{2732F2F8-6482-1640-B856-9C571D0B5E71}" dt="2023-12-28T12:49:05.835" v="128"/>
          <ac:spMkLst>
            <pc:docMk/>
            <pc:sldMk cId="1171142585" sldId="280"/>
            <ac:spMk id="5" creationId="{59C537A3-D399-188E-A2C1-041E2997A601}"/>
          </ac:spMkLst>
        </pc:spChg>
        <pc:picChg chg="mod">
          <ac:chgData name="Timothy Reed" userId="44dfdd6d-86c7-4a3b-821c-61cd5d7d629c" providerId="ADAL" clId="{2732F2F8-6482-1640-B856-9C571D0B5E71}" dt="2023-12-28T18:17:04.162" v="4528" actId="1076"/>
          <ac:picMkLst>
            <pc:docMk/>
            <pc:sldMk cId="1171142585" sldId="280"/>
            <ac:picMk id="3" creationId="{DBA39020-8F71-1A9D-3830-A250091BC827}"/>
          </ac:picMkLst>
        </pc:picChg>
      </pc:sldChg>
      <pc:sldChg chg="addSp modSp ord">
        <pc:chgData name="Timothy Reed" userId="44dfdd6d-86c7-4a3b-821c-61cd5d7d629c" providerId="ADAL" clId="{2732F2F8-6482-1640-B856-9C571D0B5E71}" dt="2023-12-28T13:40:00.311" v="4201" actId="20578"/>
        <pc:sldMkLst>
          <pc:docMk/>
          <pc:sldMk cId="1845052098" sldId="281"/>
        </pc:sldMkLst>
        <pc:spChg chg="add mod">
          <ac:chgData name="Timothy Reed" userId="44dfdd6d-86c7-4a3b-821c-61cd5d7d629c" providerId="ADAL" clId="{2732F2F8-6482-1640-B856-9C571D0B5E71}" dt="2023-12-28T12:49:10.765" v="131"/>
          <ac:spMkLst>
            <pc:docMk/>
            <pc:sldMk cId="1845052098" sldId="281"/>
            <ac:spMk id="7" creationId="{CA7E0952-C0A6-7623-CF80-476F50F3DCF8}"/>
          </ac:spMkLst>
        </pc:spChg>
      </pc:sldChg>
      <pc:sldChg chg="addSp modSp">
        <pc:chgData name="Timothy Reed" userId="44dfdd6d-86c7-4a3b-821c-61cd5d7d629c" providerId="ADAL" clId="{2732F2F8-6482-1640-B856-9C571D0B5E71}" dt="2023-12-28T12:48:51.646" v="120"/>
        <pc:sldMkLst>
          <pc:docMk/>
          <pc:sldMk cId="3908093525" sldId="282"/>
        </pc:sldMkLst>
        <pc:spChg chg="add mod">
          <ac:chgData name="Timothy Reed" userId="44dfdd6d-86c7-4a3b-821c-61cd5d7d629c" providerId="ADAL" clId="{2732F2F8-6482-1640-B856-9C571D0B5E71}" dt="2023-12-28T12:48:51.646" v="120"/>
          <ac:spMkLst>
            <pc:docMk/>
            <pc:sldMk cId="3908093525" sldId="282"/>
            <ac:spMk id="5" creationId="{1C219F9B-F44C-64AC-557A-9CB36D68351B}"/>
          </ac:spMkLst>
        </pc:spChg>
      </pc:sldChg>
      <pc:sldChg chg="addSp modSp ord">
        <pc:chgData name="Timothy Reed" userId="44dfdd6d-86c7-4a3b-821c-61cd5d7d629c" providerId="ADAL" clId="{2732F2F8-6482-1640-B856-9C571D0B5E71}" dt="2023-12-28T13:40:00.311" v="4201" actId="20578"/>
        <pc:sldMkLst>
          <pc:docMk/>
          <pc:sldMk cId="1811969391" sldId="283"/>
        </pc:sldMkLst>
        <pc:spChg chg="add mod">
          <ac:chgData name="Timothy Reed" userId="44dfdd6d-86c7-4a3b-821c-61cd5d7d629c" providerId="ADAL" clId="{2732F2F8-6482-1640-B856-9C571D0B5E71}" dt="2023-12-28T12:49:08.279" v="129"/>
          <ac:spMkLst>
            <pc:docMk/>
            <pc:sldMk cId="1811969391" sldId="283"/>
            <ac:spMk id="5" creationId="{6FF8329E-BF6A-ECDF-5D02-29CFD83FC5DD}"/>
          </ac:spMkLst>
        </pc:spChg>
      </pc:sldChg>
      <pc:sldChg chg="addSp modSp ord">
        <pc:chgData name="Timothy Reed" userId="44dfdd6d-86c7-4a3b-821c-61cd5d7d629c" providerId="ADAL" clId="{2732F2F8-6482-1640-B856-9C571D0B5E71}" dt="2023-12-28T18:18:31.615" v="4531" actId="20578"/>
        <pc:sldMkLst>
          <pc:docMk/>
          <pc:sldMk cId="3578116241" sldId="284"/>
        </pc:sldMkLst>
        <pc:spChg chg="add mod">
          <ac:chgData name="Timothy Reed" userId="44dfdd6d-86c7-4a3b-821c-61cd5d7d629c" providerId="ADAL" clId="{2732F2F8-6482-1640-B856-9C571D0B5E71}" dt="2023-12-28T12:49:09.022" v="130"/>
          <ac:spMkLst>
            <pc:docMk/>
            <pc:sldMk cId="3578116241" sldId="284"/>
            <ac:spMk id="5" creationId="{0DAD67C2-36BF-43A1-A03A-8493BD0360FE}"/>
          </ac:spMkLst>
        </pc:spChg>
        <pc:picChg chg="add mod">
          <ac:chgData name="Timothy Reed" userId="44dfdd6d-86c7-4a3b-821c-61cd5d7d629c" providerId="ADAL" clId="{2732F2F8-6482-1640-B856-9C571D0B5E71}" dt="2023-12-28T18:17:06.503" v="4529"/>
          <ac:picMkLst>
            <pc:docMk/>
            <pc:sldMk cId="3578116241" sldId="284"/>
            <ac:picMk id="6" creationId="{DE6754C7-173F-A1D7-A7E8-160C5EB506FE}"/>
          </ac:picMkLst>
        </pc:picChg>
      </pc:sldChg>
      <pc:sldChg chg="delSp modSp add mod ord modNotesTx">
        <pc:chgData name="Timothy Reed" userId="44dfdd6d-86c7-4a3b-821c-61cd5d7d629c" providerId="ADAL" clId="{2732F2F8-6482-1640-B856-9C571D0B5E71}" dt="2023-12-28T13:10:54.701" v="2873" actId="20577"/>
        <pc:sldMkLst>
          <pc:docMk/>
          <pc:sldMk cId="4233910696" sldId="285"/>
        </pc:sldMkLst>
        <pc:spChg chg="mod">
          <ac:chgData name="Timothy Reed" userId="44dfdd6d-86c7-4a3b-821c-61cd5d7d629c" providerId="ADAL" clId="{2732F2F8-6482-1640-B856-9C571D0B5E71}" dt="2023-12-28T12:55:43.340" v="606" actId="20577"/>
          <ac:spMkLst>
            <pc:docMk/>
            <pc:sldMk cId="4233910696" sldId="285"/>
            <ac:spMk id="2" creationId="{48888EA9-0AE9-01FD-F0F1-39ACE4B12A59}"/>
          </ac:spMkLst>
        </pc:spChg>
        <pc:spChg chg="mod">
          <ac:chgData name="Timothy Reed" userId="44dfdd6d-86c7-4a3b-821c-61cd5d7d629c" providerId="ADAL" clId="{2732F2F8-6482-1640-B856-9C571D0B5E71}" dt="2023-12-28T13:10:54.701" v="2873" actId="20577"/>
          <ac:spMkLst>
            <pc:docMk/>
            <pc:sldMk cId="4233910696" sldId="285"/>
            <ac:spMk id="3" creationId="{AB71242C-65B4-93F1-420A-8E1EA844D2BD}"/>
          </ac:spMkLst>
        </pc:spChg>
        <pc:picChg chg="del">
          <ac:chgData name="Timothy Reed" userId="44dfdd6d-86c7-4a3b-821c-61cd5d7d629c" providerId="ADAL" clId="{2732F2F8-6482-1640-B856-9C571D0B5E71}" dt="2023-12-28T12:55:45.334" v="607" actId="478"/>
          <ac:picMkLst>
            <pc:docMk/>
            <pc:sldMk cId="4233910696" sldId="285"/>
            <ac:picMk id="7" creationId="{85289BD7-66CB-D394-5321-E9FEA76BD35F}"/>
          </ac:picMkLst>
        </pc:picChg>
      </pc:sldChg>
      <pc:sldChg chg="addSp delSp modSp add mod modNotesTx">
        <pc:chgData name="Timothy Reed" userId="44dfdd6d-86c7-4a3b-821c-61cd5d7d629c" providerId="ADAL" clId="{2732F2F8-6482-1640-B856-9C571D0B5E71}" dt="2023-12-28T13:15:25.306" v="3707" actId="20577"/>
        <pc:sldMkLst>
          <pc:docMk/>
          <pc:sldMk cId="3698954487" sldId="286"/>
        </pc:sldMkLst>
        <pc:spChg chg="mod">
          <ac:chgData name="Timothy Reed" userId="44dfdd6d-86c7-4a3b-821c-61cd5d7d629c" providerId="ADAL" clId="{2732F2F8-6482-1640-B856-9C571D0B5E71}" dt="2023-12-28T13:10:27.780" v="2840" actId="20577"/>
          <ac:spMkLst>
            <pc:docMk/>
            <pc:sldMk cId="3698954487" sldId="286"/>
            <ac:spMk id="2" creationId="{27C0E398-F060-F426-F67B-43838792BB4F}"/>
          </ac:spMkLst>
        </pc:spChg>
        <pc:spChg chg="mod">
          <ac:chgData name="Timothy Reed" userId="44dfdd6d-86c7-4a3b-821c-61cd5d7d629c" providerId="ADAL" clId="{2732F2F8-6482-1640-B856-9C571D0B5E71}" dt="2023-12-28T13:10:41.712" v="2868" actId="313"/>
          <ac:spMkLst>
            <pc:docMk/>
            <pc:sldMk cId="3698954487" sldId="286"/>
            <ac:spMk id="3" creationId="{D238E2A5-5BDF-B798-50D9-8D13DF40054C}"/>
          </ac:spMkLst>
        </pc:spChg>
        <pc:picChg chg="del">
          <ac:chgData name="Timothy Reed" userId="44dfdd6d-86c7-4a3b-821c-61cd5d7d629c" providerId="ADAL" clId="{2732F2F8-6482-1640-B856-9C571D0B5E71}" dt="2023-12-28T12:59:39.077" v="1048" actId="478"/>
          <ac:picMkLst>
            <pc:docMk/>
            <pc:sldMk cId="3698954487" sldId="286"/>
            <ac:picMk id="5" creationId="{231EEB84-A3FB-C0A0-BF18-C0795E17D103}"/>
          </ac:picMkLst>
        </pc:picChg>
        <pc:picChg chg="add mod">
          <ac:chgData name="Timothy Reed" userId="44dfdd6d-86c7-4a3b-821c-61cd5d7d629c" providerId="ADAL" clId="{2732F2F8-6482-1640-B856-9C571D0B5E71}" dt="2023-12-28T13:07:11.023" v="2328" actId="1076"/>
          <ac:picMkLst>
            <pc:docMk/>
            <pc:sldMk cId="3698954487" sldId="286"/>
            <ac:picMk id="8" creationId="{EEEA7749-92C1-3239-87A6-E6B619C0919E}"/>
          </ac:picMkLst>
        </pc:picChg>
      </pc:sldChg>
      <pc:sldChg chg="modSp add mod">
        <pc:chgData name="Timothy Reed" userId="44dfdd6d-86c7-4a3b-821c-61cd5d7d629c" providerId="ADAL" clId="{2732F2F8-6482-1640-B856-9C571D0B5E71}" dt="2023-12-28T14:41:57.444" v="4526" actId="20577"/>
        <pc:sldMkLst>
          <pc:docMk/>
          <pc:sldMk cId="3779369471" sldId="287"/>
        </pc:sldMkLst>
        <pc:spChg chg="mod">
          <ac:chgData name="Timothy Reed" userId="44dfdd6d-86c7-4a3b-821c-61cd5d7d629c" providerId="ADAL" clId="{2732F2F8-6482-1640-B856-9C571D0B5E71}" dt="2023-12-28T13:49:33.083" v="4207" actId="20577"/>
          <ac:spMkLst>
            <pc:docMk/>
            <pc:sldMk cId="3779369471" sldId="287"/>
            <ac:spMk id="2" creationId="{EC10118A-2DB2-DB00-FFE4-6D07D3C13C7B}"/>
          </ac:spMkLst>
        </pc:spChg>
        <pc:spChg chg="mod">
          <ac:chgData name="Timothy Reed" userId="44dfdd6d-86c7-4a3b-821c-61cd5d7d629c" providerId="ADAL" clId="{2732F2F8-6482-1640-B856-9C571D0B5E71}" dt="2023-12-28T14:41:57.444" v="4526" actId="20577"/>
          <ac:spMkLst>
            <pc:docMk/>
            <pc:sldMk cId="3779369471" sldId="287"/>
            <ac:spMk id="3" creationId="{5EAB98A9-9561-E4E7-6484-205D6CBF4836}"/>
          </ac:spMkLst>
        </pc:spChg>
      </pc:sldChg>
      <pc:sldChg chg="addSp modSp add mod">
        <pc:chgData name="Timothy Reed" userId="44dfdd6d-86c7-4a3b-821c-61cd5d7d629c" providerId="ADAL" clId="{2732F2F8-6482-1640-B856-9C571D0B5E71}" dt="2023-12-28T18:19:31.562" v="4638" actId="20577"/>
        <pc:sldMkLst>
          <pc:docMk/>
          <pc:sldMk cId="503151398" sldId="288"/>
        </pc:sldMkLst>
        <pc:spChg chg="mod">
          <ac:chgData name="Timothy Reed" userId="44dfdd6d-86c7-4a3b-821c-61cd5d7d629c" providerId="ADAL" clId="{2732F2F8-6482-1640-B856-9C571D0B5E71}" dt="2023-12-28T18:18:35.100" v="4541" actId="20577"/>
          <ac:spMkLst>
            <pc:docMk/>
            <pc:sldMk cId="503151398" sldId="288"/>
            <ac:spMk id="2" creationId="{8FB91843-E2E1-7E7C-9D46-20F492EB6C45}"/>
          </ac:spMkLst>
        </pc:spChg>
        <pc:spChg chg="add mod">
          <ac:chgData name="Timothy Reed" userId="44dfdd6d-86c7-4a3b-821c-61cd5d7d629c" providerId="ADAL" clId="{2732F2F8-6482-1640-B856-9C571D0B5E71}" dt="2023-12-28T18:19:31.562" v="4638" actId="20577"/>
          <ac:spMkLst>
            <pc:docMk/>
            <pc:sldMk cId="503151398" sldId="288"/>
            <ac:spMk id="6" creationId="{61B642F4-C220-7D38-1A8A-791F2BE8ED55}"/>
          </ac:spMkLst>
        </pc:spChg>
      </pc:sldChg>
    </pc:docChg>
  </pc:docChgLst>
  <pc:docChgLst>
    <pc:chgData name="Mark Kozak" userId="b4afb77a-ade6-4f0e-aa4a-25155c5415cd" providerId="ADAL" clId="{9EACD640-E98A-4325-9A4D-4FCD311DADD5}"/>
    <pc:docChg chg="modSld">
      <pc:chgData name="Mark Kozak" userId="b4afb77a-ade6-4f0e-aa4a-25155c5415cd" providerId="ADAL" clId="{9EACD640-E98A-4325-9A4D-4FCD311DADD5}" dt="2023-12-27T23:07:11.264" v="36"/>
      <pc:docMkLst>
        <pc:docMk/>
      </pc:docMkLst>
      <pc:sldChg chg="addCm">
        <pc:chgData name="Mark Kozak" userId="b4afb77a-ade6-4f0e-aa4a-25155c5415cd" providerId="ADAL" clId="{9EACD640-E98A-4325-9A4D-4FCD311DADD5}" dt="2023-12-27T23:07:11.264" v="36"/>
        <pc:sldMkLst>
          <pc:docMk/>
          <pc:sldMk cId="2408774999" sldId="256"/>
        </pc:sldMkLst>
        <pc:extLst>
          <p:ext xmlns:p="http://schemas.openxmlformats.org/presentationml/2006/main" uri="{D6D511B9-2390-475A-947B-AFAB55BFBCF1}">
            <pc226:cmChg xmlns:pc226="http://schemas.microsoft.com/office/powerpoint/2022/06/main/command" chg="add">
              <pc226:chgData name="Mark Kozak" userId="b4afb77a-ade6-4f0e-aa4a-25155c5415cd" providerId="ADAL" clId="{9EACD640-E98A-4325-9A4D-4FCD311DADD5}" dt="2023-12-27T23:07:11.264" v="36"/>
              <pc2:cmMkLst xmlns:pc2="http://schemas.microsoft.com/office/powerpoint/2019/9/main/command">
                <pc:docMk/>
                <pc:sldMk cId="2408774999" sldId="256"/>
                <pc2:cmMk id="{2939E309-159B-44F5-8875-8BFF70954C2A}"/>
              </pc2:cmMkLst>
            </pc226:cmChg>
          </p:ext>
        </pc:extLst>
      </pc:sldChg>
      <pc:sldChg chg="addCm">
        <pc:chgData name="Mark Kozak" userId="b4afb77a-ade6-4f0e-aa4a-25155c5415cd" providerId="ADAL" clId="{9EACD640-E98A-4325-9A4D-4FCD311DADD5}" dt="2023-12-27T22:47:14.200" v="0"/>
        <pc:sldMkLst>
          <pc:docMk/>
          <pc:sldMk cId="188999969" sldId="264"/>
        </pc:sldMkLst>
        <pc:extLst>
          <p:ext xmlns:p="http://schemas.openxmlformats.org/presentationml/2006/main" uri="{D6D511B9-2390-475A-947B-AFAB55BFBCF1}">
            <pc226:cmChg xmlns:pc226="http://schemas.microsoft.com/office/powerpoint/2022/06/main/command" chg="add">
              <pc226:chgData name="Mark Kozak" userId="b4afb77a-ade6-4f0e-aa4a-25155c5415cd" providerId="ADAL" clId="{9EACD640-E98A-4325-9A4D-4FCD311DADD5}" dt="2023-12-27T22:47:14.200" v="0"/>
              <pc2:cmMkLst xmlns:pc2="http://schemas.microsoft.com/office/powerpoint/2019/9/main/command">
                <pc:docMk/>
                <pc:sldMk cId="188999969" sldId="264"/>
                <pc2:cmMk id="{DE927D75-A11E-4DA3-854D-455F516B9823}"/>
              </pc2:cmMkLst>
            </pc226:cmChg>
          </p:ext>
        </pc:extLst>
      </pc:sldChg>
      <pc:sldChg chg="addCm">
        <pc:chgData name="Mark Kozak" userId="b4afb77a-ade6-4f0e-aa4a-25155c5415cd" providerId="ADAL" clId="{9EACD640-E98A-4325-9A4D-4FCD311DADD5}" dt="2023-12-27T22:49:44.027" v="1"/>
        <pc:sldMkLst>
          <pc:docMk/>
          <pc:sldMk cId="74808847" sldId="270"/>
        </pc:sldMkLst>
        <pc:extLst>
          <p:ext xmlns:p="http://schemas.openxmlformats.org/presentationml/2006/main" uri="{D6D511B9-2390-475A-947B-AFAB55BFBCF1}">
            <pc226:cmChg xmlns:pc226="http://schemas.microsoft.com/office/powerpoint/2022/06/main/command" chg="add">
              <pc226:chgData name="Mark Kozak" userId="b4afb77a-ade6-4f0e-aa4a-25155c5415cd" providerId="ADAL" clId="{9EACD640-E98A-4325-9A4D-4FCD311DADD5}" dt="2023-12-27T22:49:44.027" v="1"/>
              <pc2:cmMkLst xmlns:pc2="http://schemas.microsoft.com/office/powerpoint/2019/9/main/command">
                <pc:docMk/>
                <pc:sldMk cId="74808847" sldId="270"/>
                <pc2:cmMk id="{35AA1D60-B13F-4365-9FD1-DD93E314F4DA}"/>
              </pc2:cmMkLst>
            </pc226:cmChg>
          </p:ext>
        </pc:extLst>
      </pc:sldChg>
      <pc:sldChg chg="addCm">
        <pc:chgData name="Mark Kozak" userId="b4afb77a-ade6-4f0e-aa4a-25155c5415cd" providerId="ADAL" clId="{9EACD640-E98A-4325-9A4D-4FCD311DADD5}" dt="2023-12-27T22:57:17.148" v="2"/>
        <pc:sldMkLst>
          <pc:docMk/>
          <pc:sldMk cId="4152760687" sldId="275"/>
        </pc:sldMkLst>
        <pc:extLst>
          <p:ext xmlns:p="http://schemas.openxmlformats.org/presentationml/2006/main" uri="{D6D511B9-2390-475A-947B-AFAB55BFBCF1}">
            <pc226:cmChg xmlns:pc226="http://schemas.microsoft.com/office/powerpoint/2022/06/main/command" chg="add">
              <pc226:chgData name="Mark Kozak" userId="b4afb77a-ade6-4f0e-aa4a-25155c5415cd" providerId="ADAL" clId="{9EACD640-E98A-4325-9A4D-4FCD311DADD5}" dt="2023-12-27T22:57:17.148" v="2"/>
              <pc2:cmMkLst xmlns:pc2="http://schemas.microsoft.com/office/powerpoint/2019/9/main/command">
                <pc:docMk/>
                <pc:sldMk cId="4152760687" sldId="275"/>
                <pc2:cmMk id="{BA11F9E8-2A4A-4C22-8B58-723D1C8C1D9C}"/>
              </pc2:cmMkLst>
            </pc226:cmChg>
          </p:ext>
        </pc:extLst>
      </pc:sldChg>
      <pc:sldChg chg="modSp mod">
        <pc:chgData name="Mark Kozak" userId="b4afb77a-ade6-4f0e-aa4a-25155c5415cd" providerId="ADAL" clId="{9EACD640-E98A-4325-9A4D-4FCD311DADD5}" dt="2023-12-27T23:02:40.677" v="35" actId="20577"/>
        <pc:sldMkLst>
          <pc:docMk/>
          <pc:sldMk cId="3578116241" sldId="284"/>
        </pc:sldMkLst>
        <pc:spChg chg="mod">
          <ac:chgData name="Mark Kozak" userId="b4afb77a-ade6-4f0e-aa4a-25155c5415cd" providerId="ADAL" clId="{9EACD640-E98A-4325-9A4D-4FCD311DADD5}" dt="2023-12-27T23:02:40.677" v="35" actId="20577"/>
          <ac:spMkLst>
            <pc:docMk/>
            <pc:sldMk cId="3578116241" sldId="284"/>
            <ac:spMk id="3" creationId="{CFEBB9A6-7DEB-2EAC-68D7-6F500B6515BA}"/>
          </ac:spMkLst>
        </pc:spChg>
      </pc:sldChg>
    </pc:docChg>
  </pc:docChgLst>
  <pc:docChgLst>
    <pc:chgData name="Timothy Reed" userId="44dfdd6d-86c7-4a3b-821c-61cd5d7d629c" providerId="ADAL" clId="{74A000AD-5D64-2142-B32B-5932619ED0C2}"/>
    <pc:docChg chg="custSel modSld">
      <pc:chgData name="Timothy Reed" userId="44dfdd6d-86c7-4a3b-821c-61cd5d7d629c" providerId="ADAL" clId="{74A000AD-5D64-2142-B32B-5932619ED0C2}" dt="2023-12-28T01:06:28.376" v="1" actId="21"/>
      <pc:docMkLst>
        <pc:docMk/>
      </pc:docMkLst>
      <pc:sldChg chg="delSp">
        <pc:chgData name="Timothy Reed" userId="44dfdd6d-86c7-4a3b-821c-61cd5d7d629c" providerId="ADAL" clId="{74A000AD-5D64-2142-B32B-5932619ED0C2}" dt="2023-12-28T01:06:28.376" v="1" actId="21"/>
        <pc:sldMkLst>
          <pc:docMk/>
          <pc:sldMk cId="2406992160" sldId="258"/>
        </pc:sldMkLst>
        <pc:picChg chg="del">
          <ac:chgData name="Timothy Reed" userId="44dfdd6d-86c7-4a3b-821c-61cd5d7d629c" providerId="ADAL" clId="{74A000AD-5D64-2142-B32B-5932619ED0C2}" dt="2023-12-28T01:06:28.376" v="1" actId="21"/>
          <ac:picMkLst>
            <pc:docMk/>
            <pc:sldMk cId="2406992160" sldId="258"/>
            <ac:picMk id="4" creationId="{7E5AD78E-24BC-4821-AEBE-2F9587DD315C}"/>
          </ac:picMkLst>
        </pc:picChg>
        <pc:picChg chg="del">
          <ac:chgData name="Timothy Reed" userId="44dfdd6d-86c7-4a3b-821c-61cd5d7d629c" providerId="ADAL" clId="{74A000AD-5D64-2142-B32B-5932619ED0C2}" dt="2023-12-28T01:06:20.084" v="0" actId="478"/>
          <ac:picMkLst>
            <pc:docMk/>
            <pc:sldMk cId="2406992160" sldId="258"/>
            <ac:picMk id="7" creationId="{8917A22D-78FB-34BD-2BA9-9C297C25A31D}"/>
          </ac:picMkLst>
        </pc:picChg>
      </pc:sldChg>
    </pc:docChg>
  </pc:docChgLst>
</pc:chgInfo>
</file>

<file path=ppt/comments/modernComment_100_8F92FD57.xml><?xml version="1.0" encoding="utf-8"?>
<p188:cmLst xmlns:a="http://schemas.openxmlformats.org/drawingml/2006/main" xmlns:r="http://schemas.openxmlformats.org/officeDocument/2006/relationships" xmlns:p188="http://schemas.microsoft.com/office/powerpoint/2018/8/main">
  <p188:cm id="{2939E309-159B-44F5-8875-8BFF70954C2A}" authorId="{F22A4BD1-3D7E-F166-3DE6-FE984427C630}" created="2023-12-27T23:07:11.233">
    <pc:sldMkLst xmlns:pc="http://schemas.microsoft.com/office/powerpoint/2013/main/command">
      <pc:docMk/>
      <pc:sldMk cId="2408774999" sldId="256"/>
    </pc:sldMkLst>
    <p188:replyLst>
      <p188:reply id="{B772EA71-0B95-7646-AF35-92839A5D1D32}" authorId="{EB9ACCD5-492B-AED0-5B6A-6A658DCDA726}" created="2023-12-28T13:35:48.983">
        <p188:txBody>
          <a:bodyPr/>
          <a:lstStyle/>
          <a:p>
            <a:r>
              <a:rPr lang="en-US"/>
              <a:t>Good ideas.  Added both</a:t>
            </a:r>
          </a:p>
        </p188:txBody>
      </p188:reply>
    </p188:replyLst>
    <p188:txBody>
      <a:bodyPr/>
      <a:lstStyle/>
      <a:p>
        <a:r>
          <a:rPr lang="en-US"/>
          <a:t>Looks quite good overall. Need to add a copyright statement. Also consider adding an About ACS and why this is quality information. </a:t>
        </a:r>
      </a:p>
    </p188:txBody>
  </p188:cm>
</p188:cmLst>
</file>

<file path=ppt/comments/modernComment_108_B43E921.xml><?xml version="1.0" encoding="utf-8"?>
<p188:cmLst xmlns:a="http://schemas.openxmlformats.org/drawingml/2006/main" xmlns:r="http://schemas.openxmlformats.org/officeDocument/2006/relationships" xmlns:p188="http://schemas.microsoft.com/office/powerpoint/2018/8/main">
  <p188:cm id="{DE927D75-A11E-4DA3-854D-455F516B9823}" authorId="{F22A4BD1-3D7E-F166-3DE6-FE984427C630}" created="2023-12-27T22:47:14.101">
    <ac:txMkLst xmlns:ac="http://schemas.microsoft.com/office/drawing/2013/main/command">
      <pc:docMk xmlns:pc="http://schemas.microsoft.com/office/powerpoint/2013/main/command"/>
      <pc:sldMk xmlns:pc="http://schemas.microsoft.com/office/powerpoint/2013/main/command" cId="188999969" sldId="264"/>
      <ac:spMk id="3" creationId="{D238E2A5-5BDF-B798-50D9-8D13DF40054C}"/>
      <ac:txMk cp="348" len="36">
        <ac:context len="428" hash="3817673735"/>
      </ac:txMk>
    </ac:txMkLst>
    <p188:pos x="8468464" y="2566384"/>
    <p188:replyLst>
      <p188:reply id="{9A9E38B6-C720-FB44-B9BB-0CFE1A55B923}" authorId="{EB9ACCD5-492B-AED0-5B6A-6A658DCDA726}" created="2023-12-28T13:44:55.518">
        <p188:txBody>
          <a:bodyPr/>
          <a:lstStyle/>
          <a:p>
            <a:r>
              <a:rPr lang="en-US"/>
              <a:t>You don’t think referencing the slide where this is discussed is enough?
</a:t>
            </a:r>
          </a:p>
        </p188:txBody>
      </p188:reply>
    </p188:replyLst>
    <p188:txBody>
      <a:bodyPr/>
      <a:lstStyle/>
      <a:p>
        <a:r>
          <a:rPr lang="en-US"/>
          <a:t>An example could be useful here</a:t>
        </a:r>
      </a:p>
    </p188:txBody>
  </p188:cm>
</p188:cmLst>
</file>

<file path=ppt/comments/modernComment_10E_4757E0F.xml><?xml version="1.0" encoding="utf-8"?>
<p188:cmLst xmlns:a="http://schemas.openxmlformats.org/drawingml/2006/main" xmlns:r="http://schemas.openxmlformats.org/officeDocument/2006/relationships" xmlns:p188="http://schemas.microsoft.com/office/powerpoint/2018/8/main">
  <p188:cm id="{35AA1D60-B13F-4365-9FD1-DD93E314F4DA}" authorId="{F22A4BD1-3D7E-F166-3DE6-FE984427C630}" created="2023-12-27T22:49:43.996">
    <ac:txMkLst xmlns:ac="http://schemas.microsoft.com/office/drawing/2013/main/command">
      <pc:docMk xmlns:pc="http://schemas.microsoft.com/office/powerpoint/2013/main/command"/>
      <pc:sldMk xmlns:pc="http://schemas.microsoft.com/office/powerpoint/2013/main/command" cId="74808847" sldId="270"/>
      <ac:spMk id="3" creationId="{67DAEEC8-ED6F-4899-F7D1-1DD47E9E2507}"/>
      <ac:txMk cp="13" len="20">
        <ac:context len="260" hash="2279749935"/>
      </ac:txMk>
    </ac:txMkLst>
    <p188:pos x="4604802" y="196671"/>
    <p188:replyLst>
      <p188:reply id="{736251C0-E2EE-D840-AC42-B3E88ECA8F33}" authorId="{EB9ACCD5-492B-AED0-5B6A-6A658DCDA726}" created="2023-12-28T13:35:38.072">
        <p188:txBody>
          <a:bodyPr/>
          <a:lstStyle/>
          <a:p>
            <a:r>
              <a:rPr lang="en-US"/>
              <a:t>Answered</a:t>
            </a:r>
          </a:p>
        </p188:txBody>
      </p188:reply>
      <p188:reply id="{D1D0FBA4-9F28-4D54-9E9C-ADE97912A0D0}" authorId="{F22A4BD1-3D7E-F166-3DE6-FE984427C630}" created="2023-12-28T13:41:54.749">
        <p188:txBody>
          <a:bodyPr/>
          <a:lstStyle/>
          <a:p>
            <a:r>
              <a:rPr lang="en-US"/>
              <a:t>Good answer!</a:t>
            </a:r>
          </a:p>
        </p188:txBody>
      </p188:reply>
    </p188:replyLst>
    <p188:txBody>
      <a:bodyPr/>
      <a:lstStyle/>
      <a:p>
        <a:r>
          <a:rPr lang="en-US"/>
          <a:t>I find myself wondering why I need to get it from the TPC instead of just using what is available on GitLab. An explanation would be helpful.</a:t>
        </a:r>
      </a:p>
    </p188:txBody>
  </p188:cm>
</p188:cmLst>
</file>

<file path=ppt/comments/modernComment_113_F786196F.xml><?xml version="1.0" encoding="utf-8"?>
<p188:cmLst xmlns:a="http://schemas.openxmlformats.org/drawingml/2006/main" xmlns:r="http://schemas.openxmlformats.org/officeDocument/2006/relationships" xmlns:p188="http://schemas.microsoft.com/office/powerpoint/2018/8/main">
  <p188:cm id="{BA11F9E8-2A4A-4C22-8B58-723D1C8C1D9C}" authorId="{F22A4BD1-3D7E-F166-3DE6-FE984427C630}" created="2023-12-27T22:57:16.990">
    <ac:txMkLst xmlns:ac="http://schemas.microsoft.com/office/drawing/2013/main/command">
      <pc:docMk xmlns:pc="http://schemas.microsoft.com/office/powerpoint/2013/main/command"/>
      <pc:sldMk xmlns:pc="http://schemas.microsoft.com/office/powerpoint/2013/main/command" cId="4152760687" sldId="275"/>
      <ac:spMk id="3" creationId="{AB71242C-65B4-93F1-420A-8E1EA844D2BD}"/>
      <ac:txMk cp="359" len="3">
        <ac:context len="845" hash="963875910"/>
      </ac:txMk>
    </ac:txMkLst>
    <p188:pos x="2267287" y="1641467"/>
    <p188:replyLst>
      <p188:reply id="{8BDD9C28-7C8B-EE49-B47E-42376FD063FF}" authorId="{EB9ACCD5-492B-AED0-5B6A-6A658DCDA726}" created="2023-12-28T13:39:41.577">
        <p188:txBody>
          <a:bodyPr/>
          <a:lstStyle/>
          <a:p>
            <a:r>
              <a:rPr lang="en-US"/>
              <a:t>Added new slide before this one to explain stuff a bit more</a:t>
            </a:r>
          </a:p>
        </p188:txBody>
      </p188:reply>
    </p188:replyLst>
    <p188:txBody>
      <a:bodyPr/>
      <a:lstStyle/>
      <a:p>
        <a:r>
          <a:rPr lang="en-US"/>
          <a:t>I know that the 'TPP' is defined as the Third Party Pipeline on the agenda slide. But it may be useful to explain what the TPP is and why it is needed.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EFB6B-2FB6-224C-9235-A58E78A69B4B}" type="datetimeFigureOut">
              <a:rPr lang="en-US" smtClean="0"/>
              <a:t>12/28/23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F3835-2D23-2C47-B5F2-77AD4B07698D}" type="slidenum">
              <a:rPr lang="en-US" smtClean="0"/>
              <a:t>‹#›</a:t>
            </a:fld>
            <a:endParaRPr lang="en-US"/>
          </a:p>
        </p:txBody>
      </p:sp>
    </p:spTree>
    <p:extLst>
      <p:ext uri="{BB962C8B-B14F-4D97-AF65-F5344CB8AC3E}">
        <p14:creationId xmlns:p14="http://schemas.microsoft.com/office/powerpoint/2010/main" val="204758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F3835-2D23-2C47-B5F2-77AD4B07698D}" type="slidenum">
              <a:rPr lang="en-US" smtClean="0"/>
              <a:t>1</a:t>
            </a:fld>
            <a:endParaRPr lang="en-US"/>
          </a:p>
        </p:txBody>
      </p:sp>
    </p:spTree>
    <p:extLst>
      <p:ext uri="{BB962C8B-B14F-4D97-AF65-F5344CB8AC3E}">
        <p14:creationId xmlns:p14="http://schemas.microsoft.com/office/powerpoint/2010/main" val="46587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emulator settings that I use are pictured on the right  The big thing here is to make sure your SD Card has several GB of space</a:t>
            </a:r>
          </a:p>
        </p:txBody>
      </p:sp>
      <p:sp>
        <p:nvSpPr>
          <p:cNvPr id="4" name="Slide Number Placeholder 3"/>
          <p:cNvSpPr>
            <a:spLocks noGrp="1"/>
          </p:cNvSpPr>
          <p:nvPr>
            <p:ph type="sldNum" sz="quarter" idx="5"/>
          </p:nvPr>
        </p:nvSpPr>
        <p:spPr/>
        <p:txBody>
          <a:bodyPr/>
          <a:lstStyle/>
          <a:p>
            <a:fld id="{B3AF3835-2D23-2C47-B5F2-77AD4B07698D}" type="slidenum">
              <a:rPr lang="en-US" smtClean="0"/>
              <a:t>15</a:t>
            </a:fld>
            <a:endParaRPr lang="en-US"/>
          </a:p>
        </p:txBody>
      </p:sp>
    </p:spTree>
    <p:extLst>
      <p:ext uri="{BB962C8B-B14F-4D97-AF65-F5344CB8AC3E}">
        <p14:creationId xmlns:p14="http://schemas.microsoft.com/office/powerpoint/2010/main" val="386111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F3835-2D23-2C47-B5F2-77AD4B07698D}" type="slidenum">
              <a:rPr lang="en-US" smtClean="0"/>
              <a:t>16</a:t>
            </a:fld>
            <a:endParaRPr lang="en-US"/>
          </a:p>
        </p:txBody>
      </p:sp>
    </p:spTree>
    <p:extLst>
      <p:ext uri="{BB962C8B-B14F-4D97-AF65-F5344CB8AC3E}">
        <p14:creationId xmlns:p14="http://schemas.microsoft.com/office/powerpoint/2010/main" val="345185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this will allow you to just use the default App run configuration.  This is the same as running </a:t>
            </a:r>
            <a:r>
              <a:rPr lang="en-US" dirty="0" err="1"/>
              <a:t>installCivDebug</a:t>
            </a:r>
            <a:r>
              <a:rPr lang="en-US" dirty="0"/>
              <a:t>.</a:t>
            </a:r>
          </a:p>
        </p:txBody>
      </p:sp>
      <p:sp>
        <p:nvSpPr>
          <p:cNvPr id="4" name="Slide Number Placeholder 3"/>
          <p:cNvSpPr>
            <a:spLocks noGrp="1"/>
          </p:cNvSpPr>
          <p:nvPr>
            <p:ph type="sldNum" sz="quarter" idx="5"/>
          </p:nvPr>
        </p:nvSpPr>
        <p:spPr/>
        <p:txBody>
          <a:bodyPr/>
          <a:lstStyle/>
          <a:p>
            <a:fld id="{B3AF3835-2D23-2C47-B5F2-77AD4B07698D}" type="slidenum">
              <a:rPr lang="en-US" smtClean="0"/>
              <a:t>17</a:t>
            </a:fld>
            <a:endParaRPr lang="en-US"/>
          </a:p>
        </p:txBody>
      </p:sp>
    </p:spTree>
    <p:extLst>
      <p:ext uri="{BB962C8B-B14F-4D97-AF65-F5344CB8AC3E}">
        <p14:creationId xmlns:p14="http://schemas.microsoft.com/office/powerpoint/2010/main" val="179810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warning, performance of ATAK while debugging degrades over time.  This has been seen on emulators and powerful physical devices.  To clear this, simply restart ATAK when you are done debugging.</a:t>
            </a:r>
          </a:p>
        </p:txBody>
      </p:sp>
      <p:sp>
        <p:nvSpPr>
          <p:cNvPr id="4" name="Slide Number Placeholder 3"/>
          <p:cNvSpPr>
            <a:spLocks noGrp="1"/>
          </p:cNvSpPr>
          <p:nvPr>
            <p:ph type="sldNum" sz="quarter" idx="5"/>
          </p:nvPr>
        </p:nvSpPr>
        <p:spPr/>
        <p:txBody>
          <a:bodyPr/>
          <a:lstStyle/>
          <a:p>
            <a:fld id="{B3AF3835-2D23-2C47-B5F2-77AD4B07698D}" type="slidenum">
              <a:rPr lang="en-US" smtClean="0"/>
              <a:t>18</a:t>
            </a:fld>
            <a:endParaRPr lang="en-US"/>
          </a:p>
        </p:txBody>
      </p:sp>
    </p:spTree>
    <p:extLst>
      <p:ext uri="{BB962C8B-B14F-4D97-AF65-F5344CB8AC3E}">
        <p14:creationId xmlns:p14="http://schemas.microsoft.com/office/powerpoint/2010/main" val="323616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certificate validation plugins will only work in certain builds of ATAK.  For one, the official release build of ATAK is signed by the TPC.  All plugins that need to work in a  release build need to be run through the TPP in order to be signed by TPC.  The debug version of ATAK, removes the certificate check so any signed plugin will work.  Also a release build uses </a:t>
            </a:r>
            <a:r>
              <a:rPr lang="en-US" dirty="0" err="1"/>
              <a:t>proguard</a:t>
            </a:r>
            <a:r>
              <a:rPr lang="en-US" dirty="0"/>
              <a:t> to obfuscate the code, debug builds do not.  This is another reason why release builds will not work in debug and visa-versa as the plugin will not be able to locate the library calls from the main jar file.  The backwards compatibility of plugins is new in 5.0 and it was only released a week prior to this training.</a:t>
            </a:r>
          </a:p>
        </p:txBody>
      </p:sp>
      <p:sp>
        <p:nvSpPr>
          <p:cNvPr id="4" name="Slide Number Placeholder 3"/>
          <p:cNvSpPr>
            <a:spLocks noGrp="1"/>
          </p:cNvSpPr>
          <p:nvPr>
            <p:ph type="sldNum" sz="quarter" idx="5"/>
          </p:nvPr>
        </p:nvSpPr>
        <p:spPr/>
        <p:txBody>
          <a:bodyPr/>
          <a:lstStyle/>
          <a:p>
            <a:fld id="{B3AF3835-2D23-2C47-B5F2-77AD4B07698D}" type="slidenum">
              <a:rPr lang="en-US" smtClean="0"/>
              <a:t>20</a:t>
            </a:fld>
            <a:endParaRPr lang="en-US"/>
          </a:p>
        </p:txBody>
      </p:sp>
    </p:spTree>
    <p:extLst>
      <p:ext uri="{BB962C8B-B14F-4D97-AF65-F5344CB8AC3E}">
        <p14:creationId xmlns:p14="http://schemas.microsoft.com/office/powerpoint/2010/main" val="3144458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F3835-2D23-2C47-B5F2-77AD4B07698D}" type="slidenum">
              <a:rPr lang="en-US" smtClean="0"/>
              <a:t>21</a:t>
            </a:fld>
            <a:endParaRPr lang="en-US"/>
          </a:p>
        </p:txBody>
      </p:sp>
    </p:spTree>
    <p:extLst>
      <p:ext uri="{BB962C8B-B14F-4D97-AF65-F5344CB8AC3E}">
        <p14:creationId xmlns:p14="http://schemas.microsoft.com/office/powerpoint/2010/main" val="619666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F3835-2D23-2C47-B5F2-77AD4B07698D}" type="slidenum">
              <a:rPr lang="en-US" smtClean="0"/>
              <a:t>23</a:t>
            </a:fld>
            <a:endParaRPr lang="en-US"/>
          </a:p>
        </p:txBody>
      </p:sp>
    </p:spTree>
    <p:extLst>
      <p:ext uri="{BB962C8B-B14F-4D97-AF65-F5344CB8AC3E}">
        <p14:creationId xmlns:p14="http://schemas.microsoft.com/office/powerpoint/2010/main" val="3368996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Beacuase</a:t>
            </a:r>
            <a:r>
              <a:rPr lang="en-US" dirty="0"/>
              <a:t> you need to change out the </a:t>
            </a:r>
            <a:r>
              <a:rPr lang="en-US" dirty="0" err="1"/>
              <a:t>main.jar</a:t>
            </a:r>
            <a:r>
              <a:rPr lang="en-US" dirty="0"/>
              <a:t> to compile against a different version of ATAK, I prefer to keep each plugin in its own folder structure.  This also helps when managing the code in a source code repository such as git.  You might be able to get away with compiling against the ATAK 4.9 </a:t>
            </a:r>
            <a:r>
              <a:rPr lang="en-US" dirty="0" err="1"/>
              <a:t>main.jar</a:t>
            </a:r>
            <a:r>
              <a:rPr lang="en-US" dirty="0"/>
              <a:t> for a 4.8.1 plugin but there are API changes between the two and you might run into inconsistencies.  For example, back in 4.5, the name of the coordinate entry dialog window change in the API.  So we needed to correct that in our plugins and support both ATAK 4.4 and 4.5 with code changes.  While the 4.4 version of the code would compile with the 4.5 API, it would not launch the UI when activated.</a:t>
            </a:r>
          </a:p>
        </p:txBody>
      </p:sp>
      <p:sp>
        <p:nvSpPr>
          <p:cNvPr id="4" name="Slide Number Placeholder 3"/>
          <p:cNvSpPr>
            <a:spLocks noGrp="1"/>
          </p:cNvSpPr>
          <p:nvPr>
            <p:ph type="sldNum" sz="quarter" idx="5"/>
          </p:nvPr>
        </p:nvSpPr>
        <p:spPr/>
        <p:txBody>
          <a:bodyPr/>
          <a:lstStyle/>
          <a:p>
            <a:fld id="{B3AF3835-2D23-2C47-B5F2-77AD4B07698D}" type="slidenum">
              <a:rPr lang="en-US" smtClean="0"/>
              <a:t>24</a:t>
            </a:fld>
            <a:endParaRPr lang="en-US"/>
          </a:p>
        </p:txBody>
      </p:sp>
    </p:spTree>
    <p:extLst>
      <p:ext uri="{BB962C8B-B14F-4D97-AF65-F5344CB8AC3E}">
        <p14:creationId xmlns:p14="http://schemas.microsoft.com/office/powerpoint/2010/main" val="1025982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F3835-2D23-2C47-B5F2-77AD4B07698D}" type="slidenum">
              <a:rPr lang="en-US" smtClean="0"/>
              <a:t>25</a:t>
            </a:fld>
            <a:endParaRPr lang="en-US"/>
          </a:p>
        </p:txBody>
      </p:sp>
    </p:spTree>
    <p:extLst>
      <p:ext uri="{BB962C8B-B14F-4D97-AF65-F5344CB8AC3E}">
        <p14:creationId xmlns:p14="http://schemas.microsoft.com/office/powerpoint/2010/main" val="3162453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can use the setup that comes with the SDK, it is best practice to create your own keystore</a:t>
            </a:r>
          </a:p>
        </p:txBody>
      </p:sp>
      <p:sp>
        <p:nvSpPr>
          <p:cNvPr id="4" name="Slide Number Placeholder 3"/>
          <p:cNvSpPr>
            <a:spLocks noGrp="1"/>
          </p:cNvSpPr>
          <p:nvPr>
            <p:ph type="sldNum" sz="quarter" idx="5"/>
          </p:nvPr>
        </p:nvSpPr>
        <p:spPr/>
        <p:txBody>
          <a:bodyPr/>
          <a:lstStyle/>
          <a:p>
            <a:fld id="{B3AF3835-2D23-2C47-B5F2-77AD4B07698D}" type="slidenum">
              <a:rPr lang="en-US" smtClean="0"/>
              <a:t>26</a:t>
            </a:fld>
            <a:endParaRPr lang="en-US"/>
          </a:p>
        </p:txBody>
      </p:sp>
    </p:spTree>
    <p:extLst>
      <p:ext uri="{BB962C8B-B14F-4D97-AF65-F5344CB8AC3E}">
        <p14:creationId xmlns:p14="http://schemas.microsoft.com/office/powerpoint/2010/main" val="320912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F3835-2D23-2C47-B5F2-77AD4B07698D}" type="slidenum">
              <a:rPr lang="en-US" smtClean="0"/>
              <a:t>3</a:t>
            </a:fld>
            <a:endParaRPr lang="en-US"/>
          </a:p>
        </p:txBody>
      </p:sp>
    </p:spTree>
    <p:extLst>
      <p:ext uri="{BB962C8B-B14F-4D97-AF65-F5344CB8AC3E}">
        <p14:creationId xmlns:p14="http://schemas.microsoft.com/office/powerpoint/2010/main" val="4008977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Builds on TPP can take any where from immediate to hours to start depending on the load.  Generally once a build starts it takes about 10 minutes to complete as the TPP has to spin up and setup a docker container for your build.  A new container is spun up for every plugin that is submitted.</a:t>
            </a:r>
          </a:p>
        </p:txBody>
      </p:sp>
      <p:sp>
        <p:nvSpPr>
          <p:cNvPr id="4" name="Slide Number Placeholder 3"/>
          <p:cNvSpPr>
            <a:spLocks noGrp="1"/>
          </p:cNvSpPr>
          <p:nvPr>
            <p:ph type="sldNum" sz="quarter" idx="5"/>
          </p:nvPr>
        </p:nvSpPr>
        <p:spPr/>
        <p:txBody>
          <a:bodyPr/>
          <a:lstStyle/>
          <a:p>
            <a:fld id="{B3AF3835-2D23-2C47-B5F2-77AD4B07698D}" type="slidenum">
              <a:rPr lang="en-US" smtClean="0"/>
              <a:t>28</a:t>
            </a:fld>
            <a:endParaRPr lang="en-US"/>
          </a:p>
        </p:txBody>
      </p:sp>
    </p:spTree>
    <p:extLst>
      <p:ext uri="{BB962C8B-B14F-4D97-AF65-F5344CB8AC3E}">
        <p14:creationId xmlns:p14="http://schemas.microsoft.com/office/powerpoint/2010/main" val="3010254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F3835-2D23-2C47-B5F2-77AD4B07698D}" type="slidenum">
              <a:rPr lang="en-US" smtClean="0"/>
              <a:t>30</a:t>
            </a:fld>
            <a:endParaRPr lang="en-US"/>
          </a:p>
        </p:txBody>
      </p:sp>
    </p:spTree>
    <p:extLst>
      <p:ext uri="{BB962C8B-B14F-4D97-AF65-F5344CB8AC3E}">
        <p14:creationId xmlns:p14="http://schemas.microsoft.com/office/powerpoint/2010/main" val="425052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F3835-2D23-2C47-B5F2-77AD4B07698D}" type="slidenum">
              <a:rPr lang="en-US" smtClean="0"/>
              <a:t>4</a:t>
            </a:fld>
            <a:endParaRPr lang="en-US"/>
          </a:p>
        </p:txBody>
      </p:sp>
    </p:spTree>
    <p:extLst>
      <p:ext uri="{BB962C8B-B14F-4D97-AF65-F5344CB8AC3E}">
        <p14:creationId xmlns:p14="http://schemas.microsoft.com/office/powerpoint/2010/main" val="361824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working with the 4.10 LTS release of ATAK for this training.  Concepts discussed will work for previous versions of ATAK, any differences will be denoted during the training.</a:t>
            </a:r>
          </a:p>
        </p:txBody>
      </p:sp>
      <p:sp>
        <p:nvSpPr>
          <p:cNvPr id="4" name="Slide Number Placeholder 3"/>
          <p:cNvSpPr>
            <a:spLocks noGrp="1"/>
          </p:cNvSpPr>
          <p:nvPr>
            <p:ph type="sldNum" sz="quarter" idx="5"/>
          </p:nvPr>
        </p:nvSpPr>
        <p:spPr/>
        <p:txBody>
          <a:bodyPr/>
          <a:lstStyle/>
          <a:p>
            <a:fld id="{B3AF3835-2D23-2C47-B5F2-77AD4B07698D}" type="slidenum">
              <a:rPr lang="en-US" smtClean="0"/>
              <a:t>5</a:t>
            </a:fld>
            <a:endParaRPr lang="en-US"/>
          </a:p>
        </p:txBody>
      </p:sp>
    </p:spTree>
    <p:extLst>
      <p:ext uri="{BB962C8B-B14F-4D97-AF65-F5344CB8AC3E}">
        <p14:creationId xmlns:p14="http://schemas.microsoft.com/office/powerpoint/2010/main" val="300420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grabbing the SDK from </a:t>
            </a:r>
            <a:r>
              <a:rPr lang="en-US" dirty="0" err="1"/>
              <a:t>tak.gov</a:t>
            </a:r>
            <a:r>
              <a:rPr lang="en-US" dirty="0"/>
              <a:t>/TPC is that the GitHub repo is several versions behind the latest release of ATAK.  Also what is available on GitHub is not the SDK but the source to compile the SDK.  In this presentation we are learning how to build plugins and not build ATAK we will acquire the SDK from TPC.</a:t>
            </a:r>
          </a:p>
        </p:txBody>
      </p:sp>
      <p:sp>
        <p:nvSpPr>
          <p:cNvPr id="4" name="Slide Number Placeholder 3"/>
          <p:cNvSpPr>
            <a:spLocks noGrp="1"/>
          </p:cNvSpPr>
          <p:nvPr>
            <p:ph type="sldNum" sz="quarter" idx="5"/>
          </p:nvPr>
        </p:nvSpPr>
        <p:spPr/>
        <p:txBody>
          <a:bodyPr/>
          <a:lstStyle/>
          <a:p>
            <a:fld id="{B3AF3835-2D23-2C47-B5F2-77AD4B07698D}" type="slidenum">
              <a:rPr lang="en-US" smtClean="0"/>
              <a:t>8</a:t>
            </a:fld>
            <a:endParaRPr lang="en-US"/>
          </a:p>
        </p:txBody>
      </p:sp>
    </p:spTree>
    <p:extLst>
      <p:ext uri="{BB962C8B-B14F-4D97-AF65-F5344CB8AC3E}">
        <p14:creationId xmlns:p14="http://schemas.microsoft.com/office/powerpoint/2010/main" val="115686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keystore, which is used for signing the APK prior to deployment, lives in the root of the SDK.  The </a:t>
            </a:r>
            <a:r>
              <a:rPr lang="en-US" dirty="0" err="1"/>
              <a:t>android_keystore</a:t>
            </a:r>
            <a:r>
              <a:rPr lang="en-US" dirty="0"/>
              <a:t>, </a:t>
            </a:r>
            <a:r>
              <a:rPr lang="en-US" dirty="0" err="1"/>
              <a:t>main.jar</a:t>
            </a:r>
            <a:r>
              <a:rPr lang="en-US" dirty="0"/>
              <a:t> and </a:t>
            </a:r>
            <a:r>
              <a:rPr lang="en-US" dirty="0" err="1"/>
              <a:t>atak-gradle-taskdev.jar</a:t>
            </a:r>
            <a:r>
              <a:rPr lang="en-US" dirty="0"/>
              <a:t> need to be two levels above your plugin source code.  I’d recommend renaming the </a:t>
            </a:r>
            <a:r>
              <a:rPr lang="en-US" dirty="0" err="1"/>
              <a:t>atak.apk</a:t>
            </a:r>
            <a:r>
              <a:rPr lang="en-US" dirty="0"/>
              <a:t> to include the version number.  As new releases come out they all have an </a:t>
            </a:r>
            <a:r>
              <a:rPr lang="en-US" dirty="0" err="1"/>
              <a:t>atak.apk</a:t>
            </a:r>
            <a:r>
              <a:rPr lang="en-US" dirty="0"/>
              <a:t> and if you need to install a different version of the </a:t>
            </a:r>
            <a:r>
              <a:rPr lang="en-US" dirty="0" err="1"/>
              <a:t>apk</a:t>
            </a:r>
            <a:r>
              <a:rPr lang="en-US" dirty="0"/>
              <a:t> or have multiple APKs on your device this makes life a bit easier. Be sure to note the location of the </a:t>
            </a:r>
            <a:r>
              <a:rPr lang="en-US" dirty="0" err="1"/>
              <a:t>android_keystore</a:t>
            </a:r>
            <a:r>
              <a:rPr lang="en-US" dirty="0"/>
              <a:t>, this comes into play when we generate our own keystore for our plugins.</a:t>
            </a:r>
          </a:p>
        </p:txBody>
      </p:sp>
      <p:sp>
        <p:nvSpPr>
          <p:cNvPr id="4" name="Slide Number Placeholder 3"/>
          <p:cNvSpPr>
            <a:spLocks noGrp="1"/>
          </p:cNvSpPr>
          <p:nvPr>
            <p:ph type="sldNum" sz="quarter" idx="5"/>
          </p:nvPr>
        </p:nvSpPr>
        <p:spPr/>
        <p:txBody>
          <a:bodyPr/>
          <a:lstStyle/>
          <a:p>
            <a:fld id="{B3AF3835-2D23-2C47-B5F2-77AD4B07698D}" type="slidenum">
              <a:rPr lang="en-US" smtClean="0"/>
              <a:t>9</a:t>
            </a:fld>
            <a:endParaRPr lang="en-US"/>
          </a:p>
        </p:txBody>
      </p:sp>
    </p:spTree>
    <p:extLst>
      <p:ext uri="{BB962C8B-B14F-4D97-AF65-F5344CB8AC3E}">
        <p14:creationId xmlns:p14="http://schemas.microsoft.com/office/powerpoint/2010/main" val="238789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F3835-2D23-2C47-B5F2-77AD4B07698D}" type="slidenum">
              <a:rPr lang="en-US" smtClean="0"/>
              <a:t>11</a:t>
            </a:fld>
            <a:endParaRPr lang="en-US"/>
          </a:p>
        </p:txBody>
      </p:sp>
    </p:spTree>
    <p:extLst>
      <p:ext uri="{BB962C8B-B14F-4D97-AF65-F5344CB8AC3E}">
        <p14:creationId xmlns:p14="http://schemas.microsoft.com/office/powerpoint/2010/main" val="236155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can use the setup that comes with the SDK, it is best practice to create your own keystore</a:t>
            </a:r>
          </a:p>
        </p:txBody>
      </p:sp>
      <p:sp>
        <p:nvSpPr>
          <p:cNvPr id="4" name="Slide Number Placeholder 3"/>
          <p:cNvSpPr>
            <a:spLocks noGrp="1"/>
          </p:cNvSpPr>
          <p:nvPr>
            <p:ph type="sldNum" sz="quarter" idx="5"/>
          </p:nvPr>
        </p:nvSpPr>
        <p:spPr/>
        <p:txBody>
          <a:bodyPr/>
          <a:lstStyle/>
          <a:p>
            <a:fld id="{B3AF3835-2D23-2C47-B5F2-77AD4B07698D}" type="slidenum">
              <a:rPr lang="en-US" smtClean="0"/>
              <a:t>13</a:t>
            </a:fld>
            <a:endParaRPr lang="en-US"/>
          </a:p>
        </p:txBody>
      </p:sp>
    </p:spTree>
    <p:extLst>
      <p:ext uri="{BB962C8B-B14F-4D97-AF65-F5344CB8AC3E}">
        <p14:creationId xmlns:p14="http://schemas.microsoft.com/office/powerpoint/2010/main" val="374720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familiar with the Gradle Build window.  Out of the box, the default “app” profile in android studio will not launch an ATAK Plugin.  You will need to use the </a:t>
            </a:r>
            <a:r>
              <a:rPr lang="en-US" dirty="0" err="1"/>
              <a:t>installCivDebug</a:t>
            </a:r>
            <a:r>
              <a:rPr lang="en-US" dirty="0"/>
              <a:t> from the Gradle window to have the plugin installed onto the device or emulator.  </a:t>
            </a:r>
          </a:p>
        </p:txBody>
      </p:sp>
      <p:sp>
        <p:nvSpPr>
          <p:cNvPr id="4" name="Slide Number Placeholder 3"/>
          <p:cNvSpPr>
            <a:spLocks noGrp="1"/>
          </p:cNvSpPr>
          <p:nvPr>
            <p:ph type="sldNum" sz="quarter" idx="5"/>
          </p:nvPr>
        </p:nvSpPr>
        <p:spPr/>
        <p:txBody>
          <a:bodyPr/>
          <a:lstStyle/>
          <a:p>
            <a:fld id="{B3AF3835-2D23-2C47-B5F2-77AD4B07698D}" type="slidenum">
              <a:rPr lang="en-US" smtClean="0"/>
              <a:t>14</a:t>
            </a:fld>
            <a:endParaRPr lang="en-US"/>
          </a:p>
        </p:txBody>
      </p:sp>
    </p:spTree>
    <p:extLst>
      <p:ext uri="{BB962C8B-B14F-4D97-AF65-F5344CB8AC3E}">
        <p14:creationId xmlns:p14="http://schemas.microsoft.com/office/powerpoint/2010/main" val="417530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7C69-DB4F-8F45-A0A8-4DB57ED52F83}" type="datetime1">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0872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A7778-0680-9749-B40A-1446060E15AD}" type="datetime1">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500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3CC982-76D6-BE4A-AE6A-C5ACCFE4C328}" type="datetime1">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2163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F9A68B-22C6-BE4D-9F43-87399B2AAC7F}" type="datetime1">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913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56549-DA5F-9E4A-8EE8-B8072525CC51}" type="datetime1">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215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8F8F0E-03F8-1A4E-9671-F747D19C7B52}" type="datetime1">
              <a:rPr lang="en-US" smtClean="0"/>
              <a:t>12/28/23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4743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69E4595-E9BE-454E-A65F-1643D94BFA4E}" type="datetime1">
              <a:rPr lang="en-US" smtClean="0"/>
              <a:t>12/28/23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9396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81D5B-5CAA-B74E-824E-E280179996E4}" type="datetime1">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54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ECBC8-FF44-734B-9017-9730EF9F8ED0}" type="datetime1">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591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4E8CC-6111-9A49-A559-30379AF24471}" type="datetime1">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656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4C389-FB23-6449-AAE4-2E25134CE510}" type="datetime1">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7027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72719D-8B8E-A449-9AD6-49670534BFA7}" type="datetime1">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709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3199E14-C5C1-C043-827C-D9DAC2890BD1}" type="datetime1">
              <a:rPr lang="en-US" smtClean="0"/>
              <a:t>12/28/23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185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E1A42A-5E4F-614B-A0C1-7E6DA80BEDD6}" type="datetime1">
              <a:rPr lang="en-US" smtClean="0"/>
              <a:t>12/28/23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46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6B088-F9B5-5C4D-8A68-3AC111F58CDA}" type="datetime1">
              <a:rPr lang="en-US" smtClean="0"/>
              <a:t>12/28/23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970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65F823-36EB-9B43-83C2-15880FC7608B}" type="datetime1">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306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34B582-93CE-1F49-9BD6-6F422E33376C}" type="datetime1">
              <a:rPr lang="en-US" smtClean="0"/>
              <a:t>12/28/23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777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858800-442F-6548-BC0D-437642D64145}" type="datetime1">
              <a:rPr lang="en-US" smtClean="0"/>
              <a:t>12/28/23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624676082"/>
      </p:ext>
    </p:extLst>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1" r:id="rId11"/>
    <p:sldLayoutId id="2147483662" r:id="rId12"/>
    <p:sldLayoutId id="2147483663" r:id="rId13"/>
    <p:sldLayoutId id="2147483664" r:id="rId14"/>
    <p:sldLayoutId id="2147483665" r:id="rId15"/>
    <p:sldLayoutId id="2147483666" r:id="rId16"/>
    <p:sldLayoutId id="2147483667" r:id="rId17"/>
  </p:sldLayoutIdLst>
  <p:hf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0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8F92FD57.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8_B43E92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13_F786196F.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deptuscybersolution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E_4757E0F.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769538"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72956C5-F37A-6B42-95BF-303C99A49A7E}"/>
              </a:ext>
            </a:extLst>
          </p:cNvPr>
          <p:cNvSpPr>
            <a:spLocks noGrp="1"/>
          </p:cNvSpPr>
          <p:nvPr>
            <p:ph type="ctrTitle"/>
          </p:nvPr>
        </p:nvSpPr>
        <p:spPr>
          <a:xfrm>
            <a:off x="804334" y="3496574"/>
            <a:ext cx="9106379" cy="1052422"/>
          </a:xfrm>
        </p:spPr>
        <p:txBody>
          <a:bodyPr>
            <a:normAutofit fontScale="90000"/>
          </a:bodyPr>
          <a:lstStyle/>
          <a:p>
            <a:pPr algn="l"/>
            <a:r>
              <a:rPr lang="en-US" sz="4400" dirty="0"/>
              <a:t>ATAK Plugin Development Introduction</a:t>
            </a:r>
          </a:p>
        </p:txBody>
      </p:sp>
      <p:sp>
        <p:nvSpPr>
          <p:cNvPr id="3" name="Subtitle 2">
            <a:extLst>
              <a:ext uri="{FF2B5EF4-FFF2-40B4-BE49-F238E27FC236}">
                <a16:creationId xmlns:a16="http://schemas.microsoft.com/office/drawing/2014/main" id="{A422BF00-58DD-72DA-3590-AB40D0EBB87B}"/>
              </a:ext>
            </a:extLst>
          </p:cNvPr>
          <p:cNvSpPr>
            <a:spLocks noGrp="1"/>
          </p:cNvSpPr>
          <p:nvPr>
            <p:ph type="subTitle" idx="1"/>
          </p:nvPr>
        </p:nvSpPr>
        <p:spPr>
          <a:xfrm>
            <a:off x="804335" y="4548996"/>
            <a:ext cx="6436104" cy="534838"/>
          </a:xfrm>
        </p:spPr>
        <p:txBody>
          <a:bodyPr>
            <a:normAutofit/>
          </a:bodyPr>
          <a:lstStyle/>
          <a:p>
            <a:pPr algn="l"/>
            <a:r>
              <a:rPr lang="en-US" sz="1800" dirty="0">
                <a:solidFill>
                  <a:srgbClr val="D56A17"/>
                </a:solidFill>
              </a:rPr>
              <a:t>Training</a:t>
            </a:r>
          </a:p>
        </p:txBody>
      </p:sp>
      <p:sp>
        <p:nvSpPr>
          <p:cNvPr id="7" name="Slide Number Placeholder 6">
            <a:extLst>
              <a:ext uri="{FF2B5EF4-FFF2-40B4-BE49-F238E27FC236}">
                <a16:creationId xmlns:a16="http://schemas.microsoft.com/office/drawing/2014/main" id="{086C51B6-A0B4-67C0-7B20-E42F84B4BCA5}"/>
              </a:ext>
            </a:extLst>
          </p:cNvPr>
          <p:cNvSpPr>
            <a:spLocks noGrp="1"/>
          </p:cNvSpPr>
          <p:nvPr>
            <p:ph type="sldNum" sz="quarter" idx="12"/>
          </p:nvPr>
        </p:nvSpPr>
        <p:spPr/>
        <p:txBody>
          <a:bodyPr/>
          <a:lstStyle/>
          <a:p>
            <a:fld id="{3A98EE3D-8CD1-4C3F-BD1C-C98C9596463C}" type="slidenum">
              <a:rPr lang="en-US" smtClean="0"/>
              <a:pPr/>
              <a:t>1</a:t>
            </a:fld>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F7B43720-24B4-B30E-D993-C6ADD5CB9425}"/>
              </a:ext>
            </a:extLst>
          </p:cNvPr>
          <p:cNvPicPr>
            <a:picLocks noChangeAspect="1"/>
          </p:cNvPicPr>
          <p:nvPr/>
        </p:nvPicPr>
        <p:blipFill>
          <a:blip r:embed="rId5"/>
          <a:stretch>
            <a:fillRect/>
          </a:stretch>
        </p:blipFill>
        <p:spPr>
          <a:xfrm>
            <a:off x="9956818" y="-42262"/>
            <a:ext cx="2438400" cy="1219200"/>
          </a:xfrm>
          <a:prstGeom prst="rect">
            <a:avLst/>
          </a:prstGeom>
        </p:spPr>
      </p:pic>
      <p:sp>
        <p:nvSpPr>
          <p:cNvPr id="4" name="TextBox 3">
            <a:extLst>
              <a:ext uri="{FF2B5EF4-FFF2-40B4-BE49-F238E27FC236}">
                <a16:creationId xmlns:a16="http://schemas.microsoft.com/office/drawing/2014/main" id="{F558E633-7C9B-C11B-9B90-A62F33415A32}"/>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2408774999"/>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1843-E2E1-7E7C-9D46-20F492EB6C45}"/>
              </a:ext>
            </a:extLst>
          </p:cNvPr>
          <p:cNvSpPr>
            <a:spLocks noGrp="1"/>
          </p:cNvSpPr>
          <p:nvPr>
            <p:ph type="title"/>
          </p:nvPr>
        </p:nvSpPr>
        <p:spPr>
          <a:xfrm>
            <a:off x="919119" y="2800350"/>
            <a:ext cx="10353762" cy="1257300"/>
          </a:xfrm>
        </p:spPr>
        <p:txBody>
          <a:bodyPr/>
          <a:lstStyle/>
          <a:p>
            <a:r>
              <a:rPr lang="en-US" dirty="0"/>
              <a:t>Hello World Plugin</a:t>
            </a:r>
          </a:p>
        </p:txBody>
      </p:sp>
      <p:sp>
        <p:nvSpPr>
          <p:cNvPr id="4" name="Slide Number Placeholder 3">
            <a:extLst>
              <a:ext uri="{FF2B5EF4-FFF2-40B4-BE49-F238E27FC236}">
                <a16:creationId xmlns:a16="http://schemas.microsoft.com/office/drawing/2014/main" id="{3D687F85-CE46-84A3-825D-FF110F3ECE00}"/>
              </a:ext>
            </a:extLst>
          </p:cNvPr>
          <p:cNvSpPr>
            <a:spLocks noGrp="1"/>
          </p:cNvSpPr>
          <p:nvPr>
            <p:ph type="sldNum" sz="quarter" idx="12"/>
          </p:nvPr>
        </p:nvSpPr>
        <p:spPr/>
        <p:txBody>
          <a:bodyPr/>
          <a:lstStyle/>
          <a:p>
            <a:fld id="{3A98EE3D-8CD1-4C3F-BD1C-C98C9596463C}" type="slidenum">
              <a:rPr lang="en-US" smtClean="0"/>
              <a:t>10</a:t>
            </a:fld>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DBA39020-8F71-1A9D-3830-A250091BC827}"/>
              </a:ext>
            </a:extLst>
          </p:cNvPr>
          <p:cNvPicPr>
            <a:picLocks noChangeAspect="1"/>
          </p:cNvPicPr>
          <p:nvPr/>
        </p:nvPicPr>
        <p:blipFill>
          <a:blip r:embed="rId2"/>
          <a:stretch>
            <a:fillRect/>
          </a:stretch>
        </p:blipFill>
        <p:spPr>
          <a:xfrm>
            <a:off x="9956818" y="-42262"/>
            <a:ext cx="2438400" cy="1219200"/>
          </a:xfrm>
          <a:prstGeom prst="rect">
            <a:avLst/>
          </a:prstGeom>
        </p:spPr>
      </p:pic>
      <p:sp>
        <p:nvSpPr>
          <p:cNvPr id="5" name="TextBox 4">
            <a:extLst>
              <a:ext uri="{FF2B5EF4-FFF2-40B4-BE49-F238E27FC236}">
                <a16:creationId xmlns:a16="http://schemas.microsoft.com/office/drawing/2014/main" id="{DABAB2FF-554C-C71A-898A-C32EBBC6B333}"/>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34637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E398-F060-F426-F67B-43838792BB4F}"/>
              </a:ext>
            </a:extLst>
          </p:cNvPr>
          <p:cNvSpPr>
            <a:spLocks noGrp="1"/>
          </p:cNvSpPr>
          <p:nvPr>
            <p:ph type="title"/>
          </p:nvPr>
        </p:nvSpPr>
        <p:spPr/>
        <p:txBody>
          <a:bodyPr/>
          <a:lstStyle/>
          <a:p>
            <a:r>
              <a:rPr lang="en-US" dirty="0"/>
              <a:t>Hello World Plugin - Setup</a:t>
            </a:r>
          </a:p>
        </p:txBody>
      </p:sp>
      <p:sp>
        <p:nvSpPr>
          <p:cNvPr id="3" name="Content Placeholder 2">
            <a:extLst>
              <a:ext uri="{FF2B5EF4-FFF2-40B4-BE49-F238E27FC236}">
                <a16:creationId xmlns:a16="http://schemas.microsoft.com/office/drawing/2014/main" id="{D238E2A5-5BDF-B798-50D9-8D13DF40054C}"/>
              </a:ext>
            </a:extLst>
          </p:cNvPr>
          <p:cNvSpPr>
            <a:spLocks noGrp="1"/>
          </p:cNvSpPr>
          <p:nvPr>
            <p:ph idx="1"/>
          </p:nvPr>
        </p:nvSpPr>
        <p:spPr/>
        <p:txBody>
          <a:bodyPr/>
          <a:lstStyle/>
          <a:p>
            <a:r>
              <a:rPr lang="en-US" dirty="0"/>
              <a:t>Need to generate keys in a keystore to sign the APK</a:t>
            </a:r>
          </a:p>
          <a:p>
            <a:pPr lvl="1"/>
            <a:r>
              <a:rPr lang="en-US" dirty="0"/>
              <a:t>Debug Key:</a:t>
            </a:r>
          </a:p>
          <a:p>
            <a:pPr lvl="2"/>
            <a:r>
              <a:rPr lang="en-US" i="1" dirty="0" err="1"/>
              <a:t>keytool</a:t>
            </a:r>
            <a:r>
              <a:rPr lang="en-US" i="1" dirty="0"/>
              <a:t> –</a:t>
            </a:r>
            <a:r>
              <a:rPr lang="en-US" i="1" dirty="0" err="1"/>
              <a:t>genkey</a:t>
            </a:r>
            <a:r>
              <a:rPr lang="en-US" i="1" dirty="0"/>
              <a:t> –alias debug –</a:t>
            </a:r>
            <a:r>
              <a:rPr lang="en-US" i="1" dirty="0" err="1"/>
              <a:t>keyalg</a:t>
            </a:r>
            <a:r>
              <a:rPr lang="en-US" i="1" dirty="0"/>
              <a:t> RSA –</a:t>
            </a:r>
            <a:r>
              <a:rPr lang="en-US" i="1" dirty="0" err="1"/>
              <a:t>keysize</a:t>
            </a:r>
            <a:r>
              <a:rPr lang="en-US" i="1" dirty="0"/>
              <a:t> 2048 –keystore </a:t>
            </a:r>
            <a:r>
              <a:rPr lang="en-US" i="1" dirty="0" err="1"/>
              <a:t>android_keystore</a:t>
            </a:r>
            <a:endParaRPr lang="en-US" i="1" dirty="0"/>
          </a:p>
          <a:p>
            <a:pPr lvl="1"/>
            <a:r>
              <a:rPr lang="en-US" dirty="0"/>
              <a:t>Release Key:</a:t>
            </a:r>
          </a:p>
          <a:p>
            <a:pPr lvl="2"/>
            <a:r>
              <a:rPr lang="en-US" i="1" dirty="0" err="1"/>
              <a:t>keytool</a:t>
            </a:r>
            <a:r>
              <a:rPr lang="en-US" i="1" dirty="0"/>
              <a:t> –</a:t>
            </a:r>
            <a:r>
              <a:rPr lang="en-US" i="1" dirty="0" err="1"/>
              <a:t>genkey</a:t>
            </a:r>
            <a:r>
              <a:rPr lang="en-US" i="1" dirty="0"/>
              <a:t> –alias release –</a:t>
            </a:r>
            <a:r>
              <a:rPr lang="en-US" i="1" dirty="0" err="1"/>
              <a:t>keyalg</a:t>
            </a:r>
            <a:r>
              <a:rPr lang="en-US" i="1" dirty="0"/>
              <a:t> RSA –</a:t>
            </a:r>
            <a:r>
              <a:rPr lang="en-US" i="1" dirty="0" err="1"/>
              <a:t>keysize</a:t>
            </a:r>
            <a:r>
              <a:rPr lang="en-US" i="1" dirty="0"/>
              <a:t> 2048 –keystore </a:t>
            </a:r>
            <a:r>
              <a:rPr lang="en-US" i="1" dirty="0" err="1"/>
              <a:t>android_keystore</a:t>
            </a:r>
            <a:endParaRPr lang="en-US" i="1" dirty="0"/>
          </a:p>
          <a:p>
            <a:r>
              <a:rPr lang="en-US" dirty="0"/>
              <a:t>Be sure to document the password for each key and for the keystore</a:t>
            </a:r>
          </a:p>
          <a:p>
            <a:r>
              <a:rPr lang="en-US" dirty="0"/>
              <a:t>Keystore should be saved to the folder two levels up from the plugin source</a:t>
            </a:r>
          </a:p>
          <a:p>
            <a:pPr lvl="1"/>
            <a:r>
              <a:rPr lang="en-US" dirty="0"/>
              <a:t>See “Exploring the SDK from </a:t>
            </a:r>
            <a:r>
              <a:rPr lang="en-US" dirty="0" err="1"/>
              <a:t>tak.gov</a:t>
            </a:r>
            <a:r>
              <a:rPr lang="en-US" dirty="0"/>
              <a:t>” slide</a:t>
            </a:r>
          </a:p>
        </p:txBody>
      </p:sp>
      <p:sp>
        <p:nvSpPr>
          <p:cNvPr id="4" name="Slide Number Placeholder 3">
            <a:extLst>
              <a:ext uri="{FF2B5EF4-FFF2-40B4-BE49-F238E27FC236}">
                <a16:creationId xmlns:a16="http://schemas.microsoft.com/office/drawing/2014/main" id="{1C3458D0-2285-397D-55CF-76E379F84F32}"/>
              </a:ext>
            </a:extLst>
          </p:cNvPr>
          <p:cNvSpPr>
            <a:spLocks noGrp="1"/>
          </p:cNvSpPr>
          <p:nvPr>
            <p:ph type="sldNum" sz="quarter" idx="12"/>
          </p:nvPr>
        </p:nvSpPr>
        <p:spPr/>
        <p:txBody>
          <a:bodyPr/>
          <a:lstStyle/>
          <a:p>
            <a:fld id="{3A98EE3D-8CD1-4C3F-BD1C-C98C9596463C}" type="slidenum">
              <a:rPr lang="en-US" smtClean="0"/>
              <a:t>11</a:t>
            </a:fld>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7739B661-04B2-0A5C-7611-D39AB1D2AFC8}"/>
              </a:ext>
            </a:extLst>
          </p:cNvPr>
          <p:cNvPicPr>
            <a:picLocks noChangeAspect="1"/>
          </p:cNvPicPr>
          <p:nvPr/>
        </p:nvPicPr>
        <p:blipFill>
          <a:blip r:embed="rId4"/>
          <a:stretch>
            <a:fillRect/>
          </a:stretch>
        </p:blipFill>
        <p:spPr>
          <a:xfrm>
            <a:off x="9956818" y="-42262"/>
            <a:ext cx="2438400" cy="1219200"/>
          </a:xfrm>
          <a:prstGeom prst="rect">
            <a:avLst/>
          </a:prstGeom>
        </p:spPr>
      </p:pic>
      <p:sp>
        <p:nvSpPr>
          <p:cNvPr id="6" name="TextBox 5">
            <a:extLst>
              <a:ext uri="{FF2B5EF4-FFF2-40B4-BE49-F238E27FC236}">
                <a16:creationId xmlns:a16="http://schemas.microsoft.com/office/drawing/2014/main" id="{F54AB3BB-02D3-D0B4-581C-3712526D0C43}"/>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18899996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a:extLst>
              <a:ext uri="{FF2B5EF4-FFF2-40B4-BE49-F238E27FC236}">
                <a16:creationId xmlns:a16="http://schemas.microsoft.com/office/drawing/2014/main" id="{645832BE-4989-4490-3A3F-DAFDFDAE81E1}"/>
              </a:ext>
            </a:extLst>
          </p:cNvPr>
          <p:cNvPicPr>
            <a:picLocks noGrp="1" noChangeAspect="1"/>
          </p:cNvPicPr>
          <p:nvPr>
            <p:ph idx="1"/>
          </p:nvPr>
        </p:nvPicPr>
        <p:blipFill>
          <a:blip r:embed="rId2"/>
          <a:stretch>
            <a:fillRect/>
          </a:stretch>
        </p:blipFill>
        <p:spPr>
          <a:xfrm>
            <a:off x="303559" y="1761398"/>
            <a:ext cx="5787117" cy="4735582"/>
          </a:xfrm>
          <a:prstGeom prst="rect">
            <a:avLst/>
          </a:prstGeom>
        </p:spPr>
      </p:pic>
      <p:sp>
        <p:nvSpPr>
          <p:cNvPr id="2" name="Title 1">
            <a:extLst>
              <a:ext uri="{FF2B5EF4-FFF2-40B4-BE49-F238E27FC236}">
                <a16:creationId xmlns:a16="http://schemas.microsoft.com/office/drawing/2014/main" id="{099BCC44-8242-25D3-751B-E50CC7DCC39C}"/>
              </a:ext>
            </a:extLst>
          </p:cNvPr>
          <p:cNvSpPr>
            <a:spLocks noGrp="1"/>
          </p:cNvSpPr>
          <p:nvPr>
            <p:ph type="title"/>
          </p:nvPr>
        </p:nvSpPr>
        <p:spPr/>
        <p:txBody>
          <a:bodyPr/>
          <a:lstStyle/>
          <a:p>
            <a:r>
              <a:rPr lang="en-US" dirty="0"/>
              <a:t>Keystore Generation</a:t>
            </a:r>
          </a:p>
        </p:txBody>
      </p:sp>
      <p:sp>
        <p:nvSpPr>
          <p:cNvPr id="4" name="Slide Number Placeholder 3">
            <a:extLst>
              <a:ext uri="{FF2B5EF4-FFF2-40B4-BE49-F238E27FC236}">
                <a16:creationId xmlns:a16="http://schemas.microsoft.com/office/drawing/2014/main" id="{72BFF4C7-251E-0C66-2CA3-FA663AA25119}"/>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10" name="TextBox 9">
            <a:extLst>
              <a:ext uri="{FF2B5EF4-FFF2-40B4-BE49-F238E27FC236}">
                <a16:creationId xmlns:a16="http://schemas.microsoft.com/office/drawing/2014/main" id="{4513C7D9-C495-C7EB-65F4-9310DC827B8B}"/>
              </a:ext>
            </a:extLst>
          </p:cNvPr>
          <p:cNvSpPr txBox="1"/>
          <p:nvPr/>
        </p:nvSpPr>
        <p:spPr>
          <a:xfrm>
            <a:off x="7527389" y="1761398"/>
            <a:ext cx="3230385" cy="369332"/>
          </a:xfrm>
          <a:prstGeom prst="rect">
            <a:avLst/>
          </a:prstGeom>
          <a:noFill/>
        </p:spPr>
        <p:txBody>
          <a:bodyPr wrap="square" rtlCol="0">
            <a:spAutoFit/>
          </a:bodyPr>
          <a:lstStyle/>
          <a:p>
            <a:r>
              <a:rPr lang="en-US" dirty="0"/>
              <a:t>Debug Key Generation</a:t>
            </a:r>
          </a:p>
        </p:txBody>
      </p:sp>
      <p:cxnSp>
        <p:nvCxnSpPr>
          <p:cNvPr id="11" name="Straight Arrow Connector 10">
            <a:extLst>
              <a:ext uri="{FF2B5EF4-FFF2-40B4-BE49-F238E27FC236}">
                <a16:creationId xmlns:a16="http://schemas.microsoft.com/office/drawing/2014/main" id="{B3C4B9FA-8710-E5DC-CE4F-41DF7F80E1E4}"/>
              </a:ext>
            </a:extLst>
          </p:cNvPr>
          <p:cNvCxnSpPr>
            <a:cxnSpLocks/>
            <a:stCxn id="10" idx="1"/>
          </p:cNvCxnSpPr>
          <p:nvPr/>
        </p:nvCxnSpPr>
        <p:spPr>
          <a:xfrm flipH="1">
            <a:off x="5635790" y="1946064"/>
            <a:ext cx="1891599"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419EA65-38FD-8654-58EF-1BD033BA5994}"/>
              </a:ext>
            </a:extLst>
          </p:cNvPr>
          <p:cNvSpPr txBox="1"/>
          <p:nvPr/>
        </p:nvSpPr>
        <p:spPr>
          <a:xfrm>
            <a:off x="7599802" y="3535158"/>
            <a:ext cx="3230385" cy="369332"/>
          </a:xfrm>
          <a:prstGeom prst="rect">
            <a:avLst/>
          </a:prstGeom>
          <a:noFill/>
        </p:spPr>
        <p:txBody>
          <a:bodyPr wrap="square" rtlCol="0">
            <a:spAutoFit/>
          </a:bodyPr>
          <a:lstStyle/>
          <a:p>
            <a:r>
              <a:rPr lang="en-US" dirty="0"/>
              <a:t>Release Key Generation</a:t>
            </a:r>
          </a:p>
        </p:txBody>
      </p:sp>
      <p:cxnSp>
        <p:nvCxnSpPr>
          <p:cNvPr id="19" name="Straight Arrow Connector 18">
            <a:extLst>
              <a:ext uri="{FF2B5EF4-FFF2-40B4-BE49-F238E27FC236}">
                <a16:creationId xmlns:a16="http://schemas.microsoft.com/office/drawing/2014/main" id="{64748788-5EF2-3943-6A6A-5C06B39B7C4A}"/>
              </a:ext>
            </a:extLst>
          </p:cNvPr>
          <p:cNvCxnSpPr>
            <a:cxnSpLocks/>
            <a:stCxn id="18" idx="1"/>
          </p:cNvCxnSpPr>
          <p:nvPr/>
        </p:nvCxnSpPr>
        <p:spPr>
          <a:xfrm flipH="1">
            <a:off x="4706224" y="3719824"/>
            <a:ext cx="2893578" cy="3391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0FDF0D-A41F-7A31-1151-6F2B15FF179A}"/>
              </a:ext>
            </a:extLst>
          </p:cNvPr>
          <p:cNvSpPr txBox="1"/>
          <p:nvPr/>
        </p:nvSpPr>
        <p:spPr>
          <a:xfrm>
            <a:off x="7599802" y="5144300"/>
            <a:ext cx="3230385" cy="369332"/>
          </a:xfrm>
          <a:prstGeom prst="rect">
            <a:avLst/>
          </a:prstGeom>
          <a:noFill/>
        </p:spPr>
        <p:txBody>
          <a:bodyPr wrap="square" rtlCol="0">
            <a:spAutoFit/>
          </a:bodyPr>
          <a:lstStyle/>
          <a:p>
            <a:r>
              <a:rPr lang="en-US" dirty="0"/>
              <a:t>New Keystore</a:t>
            </a:r>
          </a:p>
        </p:txBody>
      </p:sp>
      <p:cxnSp>
        <p:nvCxnSpPr>
          <p:cNvPr id="30" name="Straight Arrow Connector 29">
            <a:extLst>
              <a:ext uri="{FF2B5EF4-FFF2-40B4-BE49-F238E27FC236}">
                <a16:creationId xmlns:a16="http://schemas.microsoft.com/office/drawing/2014/main" id="{41AE31F4-82B0-FA23-9E80-5561C38532E5}"/>
              </a:ext>
            </a:extLst>
          </p:cNvPr>
          <p:cNvCxnSpPr>
            <a:cxnSpLocks/>
            <a:stCxn id="29" idx="1"/>
          </p:cNvCxnSpPr>
          <p:nvPr/>
        </p:nvCxnSpPr>
        <p:spPr>
          <a:xfrm flipH="1">
            <a:off x="1216404" y="5328966"/>
            <a:ext cx="6383398" cy="91943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graphical user interface&#10;&#10;Description automatically generated">
            <a:extLst>
              <a:ext uri="{FF2B5EF4-FFF2-40B4-BE49-F238E27FC236}">
                <a16:creationId xmlns:a16="http://schemas.microsoft.com/office/drawing/2014/main" id="{5B5F7CC7-D7DE-F7A1-A586-B509ED742130}"/>
              </a:ext>
            </a:extLst>
          </p:cNvPr>
          <p:cNvPicPr>
            <a:picLocks noChangeAspect="1"/>
          </p:cNvPicPr>
          <p:nvPr/>
        </p:nvPicPr>
        <p:blipFill>
          <a:blip r:embed="rId3"/>
          <a:stretch>
            <a:fillRect/>
          </a:stretch>
        </p:blipFill>
        <p:spPr>
          <a:xfrm>
            <a:off x="9956818" y="-42262"/>
            <a:ext cx="2438400" cy="1219200"/>
          </a:xfrm>
          <a:prstGeom prst="rect">
            <a:avLst/>
          </a:prstGeom>
        </p:spPr>
      </p:pic>
      <p:sp>
        <p:nvSpPr>
          <p:cNvPr id="3" name="TextBox 2">
            <a:extLst>
              <a:ext uri="{FF2B5EF4-FFF2-40B4-BE49-F238E27FC236}">
                <a16:creationId xmlns:a16="http://schemas.microsoft.com/office/drawing/2014/main" id="{312DBDFE-6629-0FB8-D341-884252DAC41B}"/>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325242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E398-F060-F426-F67B-43838792BB4F}"/>
              </a:ext>
            </a:extLst>
          </p:cNvPr>
          <p:cNvSpPr>
            <a:spLocks noGrp="1"/>
          </p:cNvSpPr>
          <p:nvPr>
            <p:ph type="title"/>
          </p:nvPr>
        </p:nvSpPr>
        <p:spPr/>
        <p:txBody>
          <a:bodyPr/>
          <a:lstStyle/>
          <a:p>
            <a:r>
              <a:rPr lang="en-US" dirty="0"/>
              <a:t>Keystore Setup</a:t>
            </a:r>
          </a:p>
        </p:txBody>
      </p:sp>
      <p:sp>
        <p:nvSpPr>
          <p:cNvPr id="3" name="Content Placeholder 2">
            <a:extLst>
              <a:ext uri="{FF2B5EF4-FFF2-40B4-BE49-F238E27FC236}">
                <a16:creationId xmlns:a16="http://schemas.microsoft.com/office/drawing/2014/main" id="{D238E2A5-5BDF-B798-50D9-8D13DF40054C}"/>
              </a:ext>
            </a:extLst>
          </p:cNvPr>
          <p:cNvSpPr>
            <a:spLocks noGrp="1"/>
          </p:cNvSpPr>
          <p:nvPr>
            <p:ph idx="1"/>
          </p:nvPr>
        </p:nvSpPr>
        <p:spPr/>
        <p:txBody>
          <a:bodyPr/>
          <a:lstStyle/>
          <a:p>
            <a:r>
              <a:rPr lang="en-US" dirty="0"/>
              <a:t>Edit the plugin’s </a:t>
            </a:r>
            <a:r>
              <a:rPr lang="en-US" i="1" dirty="0"/>
              <a:t>app/</a:t>
            </a:r>
            <a:r>
              <a:rPr lang="en-US" i="1" dirty="0" err="1"/>
              <a:t>build.gradle</a:t>
            </a:r>
            <a:r>
              <a:rPr lang="en-US" dirty="0"/>
              <a:t> file</a:t>
            </a:r>
          </a:p>
          <a:p>
            <a:r>
              <a:rPr lang="en-US" dirty="0"/>
              <a:t>Locate the </a:t>
            </a:r>
            <a:r>
              <a:rPr lang="en-US" i="1" dirty="0" err="1"/>
              <a:t>signingConfigs</a:t>
            </a:r>
            <a:r>
              <a:rPr lang="en-US" dirty="0"/>
              <a:t> section</a:t>
            </a:r>
          </a:p>
          <a:p>
            <a:pPr lvl="1"/>
            <a:r>
              <a:rPr lang="en-US" dirty="0"/>
              <a:t>Updated the debug and release keys</a:t>
            </a:r>
          </a:p>
          <a:p>
            <a:pPr lvl="2"/>
            <a:r>
              <a:rPr lang="en-US" dirty="0"/>
              <a:t>Set the:</a:t>
            </a:r>
          </a:p>
          <a:p>
            <a:pPr lvl="3"/>
            <a:r>
              <a:rPr lang="en-US" i="1" dirty="0" err="1"/>
              <a:t>storePassword</a:t>
            </a:r>
            <a:endParaRPr lang="en-US" i="1" dirty="0"/>
          </a:p>
          <a:p>
            <a:pPr lvl="3"/>
            <a:r>
              <a:rPr lang="en-US" i="1" dirty="0" err="1"/>
              <a:t>keyAlias</a:t>
            </a:r>
            <a:endParaRPr lang="en-US" i="1" dirty="0"/>
          </a:p>
          <a:p>
            <a:pPr lvl="3"/>
            <a:r>
              <a:rPr lang="en-US" i="1" dirty="0" err="1"/>
              <a:t>keyPassword</a:t>
            </a:r>
            <a:r>
              <a:rPr lang="en-US" dirty="0"/>
              <a:t> </a:t>
            </a:r>
          </a:p>
        </p:txBody>
      </p:sp>
      <p:sp>
        <p:nvSpPr>
          <p:cNvPr id="4" name="Slide Number Placeholder 3">
            <a:extLst>
              <a:ext uri="{FF2B5EF4-FFF2-40B4-BE49-F238E27FC236}">
                <a16:creationId xmlns:a16="http://schemas.microsoft.com/office/drawing/2014/main" id="{1C3458D0-2285-397D-55CF-76E379F84F32}"/>
              </a:ext>
            </a:extLst>
          </p:cNvPr>
          <p:cNvSpPr>
            <a:spLocks noGrp="1"/>
          </p:cNvSpPr>
          <p:nvPr>
            <p:ph type="sldNum" sz="quarter" idx="12"/>
          </p:nvPr>
        </p:nvSpPr>
        <p:spPr/>
        <p:txBody>
          <a:bodyPr/>
          <a:lstStyle/>
          <a:p>
            <a:fld id="{3A98EE3D-8CD1-4C3F-BD1C-C98C9596463C}" type="slidenum">
              <a:rPr lang="en-US" smtClean="0"/>
              <a:t>13</a:t>
            </a:fld>
            <a:endParaRPr lang="en-US" dirty="0"/>
          </a:p>
        </p:txBody>
      </p:sp>
      <p:pic>
        <p:nvPicPr>
          <p:cNvPr id="5" name="Picture 4">
            <a:extLst>
              <a:ext uri="{FF2B5EF4-FFF2-40B4-BE49-F238E27FC236}">
                <a16:creationId xmlns:a16="http://schemas.microsoft.com/office/drawing/2014/main" id="{231EEB84-A3FB-C0A0-BF18-C0795E17D103}"/>
              </a:ext>
            </a:extLst>
          </p:cNvPr>
          <p:cNvPicPr>
            <a:picLocks noChangeAspect="1"/>
          </p:cNvPicPr>
          <p:nvPr/>
        </p:nvPicPr>
        <p:blipFill>
          <a:blip r:embed="rId3"/>
          <a:stretch>
            <a:fillRect/>
          </a:stretch>
        </p:blipFill>
        <p:spPr>
          <a:xfrm>
            <a:off x="6903417" y="2132298"/>
            <a:ext cx="4468003" cy="2858803"/>
          </a:xfrm>
          <a:prstGeom prst="rect">
            <a:avLst/>
          </a:prstGeom>
          <a:ln>
            <a:solidFill>
              <a:schemeClr val="tx1"/>
            </a:solidFill>
          </a:ln>
        </p:spPr>
      </p:pic>
      <p:pic>
        <p:nvPicPr>
          <p:cNvPr id="6" name="Picture 5" descr="A picture containing graphical user interface&#10;&#10;Description automatically generated">
            <a:extLst>
              <a:ext uri="{FF2B5EF4-FFF2-40B4-BE49-F238E27FC236}">
                <a16:creationId xmlns:a16="http://schemas.microsoft.com/office/drawing/2014/main" id="{2CE90213-4CAD-64E5-16E5-5FC12E0E4B61}"/>
              </a:ext>
            </a:extLst>
          </p:cNvPr>
          <p:cNvPicPr>
            <a:picLocks noChangeAspect="1"/>
          </p:cNvPicPr>
          <p:nvPr/>
        </p:nvPicPr>
        <p:blipFill>
          <a:blip r:embed="rId4"/>
          <a:stretch>
            <a:fillRect/>
          </a:stretch>
        </p:blipFill>
        <p:spPr>
          <a:xfrm>
            <a:off x="9956818" y="-42262"/>
            <a:ext cx="2438400" cy="1219200"/>
          </a:xfrm>
          <a:prstGeom prst="rect">
            <a:avLst/>
          </a:prstGeom>
        </p:spPr>
      </p:pic>
      <p:sp>
        <p:nvSpPr>
          <p:cNvPr id="7" name="TextBox 6">
            <a:extLst>
              <a:ext uri="{FF2B5EF4-FFF2-40B4-BE49-F238E27FC236}">
                <a16:creationId xmlns:a16="http://schemas.microsoft.com/office/drawing/2014/main" id="{1ABEDDDD-C1C5-5254-0D4B-BAE73B621437}"/>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411927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CC44-8242-25D3-751B-E50CC7DCC39C}"/>
              </a:ext>
            </a:extLst>
          </p:cNvPr>
          <p:cNvSpPr>
            <a:spLocks noGrp="1"/>
          </p:cNvSpPr>
          <p:nvPr>
            <p:ph type="title"/>
          </p:nvPr>
        </p:nvSpPr>
        <p:spPr/>
        <p:txBody>
          <a:bodyPr/>
          <a:lstStyle/>
          <a:p>
            <a:r>
              <a:rPr lang="en-US" dirty="0"/>
              <a:t>Hello World Plugin – Android Studio</a:t>
            </a:r>
          </a:p>
        </p:txBody>
      </p:sp>
      <p:sp>
        <p:nvSpPr>
          <p:cNvPr id="4" name="Slide Number Placeholder 3">
            <a:extLst>
              <a:ext uri="{FF2B5EF4-FFF2-40B4-BE49-F238E27FC236}">
                <a16:creationId xmlns:a16="http://schemas.microsoft.com/office/drawing/2014/main" id="{72BFF4C7-251E-0C66-2CA3-FA663AA25119}"/>
              </a:ext>
            </a:extLst>
          </p:cNvPr>
          <p:cNvSpPr>
            <a:spLocks noGrp="1"/>
          </p:cNvSpPr>
          <p:nvPr>
            <p:ph type="sldNum" sz="quarter" idx="12"/>
          </p:nvPr>
        </p:nvSpPr>
        <p:spPr/>
        <p:txBody>
          <a:bodyPr/>
          <a:lstStyle/>
          <a:p>
            <a:fld id="{3A98EE3D-8CD1-4C3F-BD1C-C98C9596463C}" type="slidenum">
              <a:rPr lang="en-US" smtClean="0"/>
              <a:t>14</a:t>
            </a:fld>
            <a:endParaRPr lang="en-US" dirty="0"/>
          </a:p>
        </p:txBody>
      </p:sp>
      <p:pic>
        <p:nvPicPr>
          <p:cNvPr id="6" name="Picture 5">
            <a:extLst>
              <a:ext uri="{FF2B5EF4-FFF2-40B4-BE49-F238E27FC236}">
                <a16:creationId xmlns:a16="http://schemas.microsoft.com/office/drawing/2014/main" id="{0B52E418-2FED-67AB-9532-457FB7ED3AF0}"/>
              </a:ext>
            </a:extLst>
          </p:cNvPr>
          <p:cNvPicPr>
            <a:picLocks noChangeAspect="1"/>
          </p:cNvPicPr>
          <p:nvPr/>
        </p:nvPicPr>
        <p:blipFill>
          <a:blip r:embed="rId3"/>
          <a:stretch>
            <a:fillRect/>
          </a:stretch>
        </p:blipFill>
        <p:spPr>
          <a:xfrm>
            <a:off x="2204476" y="1552638"/>
            <a:ext cx="7693264" cy="5305361"/>
          </a:xfrm>
          <a:prstGeom prst="rect">
            <a:avLst/>
          </a:prstGeom>
          <a:ln>
            <a:solidFill>
              <a:schemeClr val="tx1"/>
            </a:solidFill>
          </a:ln>
        </p:spPr>
      </p:pic>
      <p:sp>
        <p:nvSpPr>
          <p:cNvPr id="7" name="TextBox 6">
            <a:extLst>
              <a:ext uri="{FF2B5EF4-FFF2-40B4-BE49-F238E27FC236}">
                <a16:creationId xmlns:a16="http://schemas.microsoft.com/office/drawing/2014/main" id="{911608F7-CD49-E394-2466-624BFC417C0B}"/>
              </a:ext>
            </a:extLst>
          </p:cNvPr>
          <p:cNvSpPr txBox="1"/>
          <p:nvPr/>
        </p:nvSpPr>
        <p:spPr>
          <a:xfrm>
            <a:off x="56488" y="1866900"/>
            <a:ext cx="700466" cy="369332"/>
          </a:xfrm>
          <a:prstGeom prst="rect">
            <a:avLst/>
          </a:prstGeom>
          <a:noFill/>
        </p:spPr>
        <p:txBody>
          <a:bodyPr wrap="square" rtlCol="0">
            <a:spAutoFit/>
          </a:bodyPr>
          <a:lstStyle/>
          <a:p>
            <a:r>
              <a:rPr lang="en-US" dirty="0"/>
              <a:t>Code</a:t>
            </a:r>
          </a:p>
        </p:txBody>
      </p:sp>
      <p:cxnSp>
        <p:nvCxnSpPr>
          <p:cNvPr id="8" name="Straight Arrow Connector 7">
            <a:extLst>
              <a:ext uri="{FF2B5EF4-FFF2-40B4-BE49-F238E27FC236}">
                <a16:creationId xmlns:a16="http://schemas.microsoft.com/office/drawing/2014/main" id="{BE2C6FB7-82B0-8CF4-2BD9-26CD4876D2A6}"/>
              </a:ext>
            </a:extLst>
          </p:cNvPr>
          <p:cNvCxnSpPr>
            <a:cxnSpLocks/>
            <a:stCxn id="7" idx="3"/>
          </p:cNvCxnSpPr>
          <p:nvPr/>
        </p:nvCxnSpPr>
        <p:spPr>
          <a:xfrm>
            <a:off x="756954" y="2051566"/>
            <a:ext cx="1744021" cy="37674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D61B87-B3AC-7370-269B-8BF5721D3CBE}"/>
              </a:ext>
            </a:extLst>
          </p:cNvPr>
          <p:cNvSpPr txBox="1"/>
          <p:nvPr/>
        </p:nvSpPr>
        <p:spPr>
          <a:xfrm>
            <a:off x="99885" y="2870307"/>
            <a:ext cx="1450355" cy="646331"/>
          </a:xfrm>
          <a:prstGeom prst="rect">
            <a:avLst/>
          </a:prstGeom>
          <a:noFill/>
        </p:spPr>
        <p:txBody>
          <a:bodyPr wrap="square" rtlCol="0">
            <a:spAutoFit/>
          </a:bodyPr>
          <a:lstStyle/>
          <a:p>
            <a:r>
              <a:rPr lang="en-US" dirty="0"/>
              <a:t>Gradle Build Scripts</a:t>
            </a:r>
          </a:p>
        </p:txBody>
      </p:sp>
      <p:cxnSp>
        <p:nvCxnSpPr>
          <p:cNvPr id="24" name="Straight Arrow Connector 23">
            <a:extLst>
              <a:ext uri="{FF2B5EF4-FFF2-40B4-BE49-F238E27FC236}">
                <a16:creationId xmlns:a16="http://schemas.microsoft.com/office/drawing/2014/main" id="{37E3EE8B-5D80-5843-FD93-24348EF4CABB}"/>
              </a:ext>
            </a:extLst>
          </p:cNvPr>
          <p:cNvCxnSpPr>
            <a:cxnSpLocks/>
            <a:stCxn id="23" idx="3"/>
          </p:cNvCxnSpPr>
          <p:nvPr/>
        </p:nvCxnSpPr>
        <p:spPr>
          <a:xfrm>
            <a:off x="1550240" y="3193473"/>
            <a:ext cx="994133" cy="23824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CBA19DE-4495-6DA3-AECC-6A4BD2A042C9}"/>
              </a:ext>
            </a:extLst>
          </p:cNvPr>
          <p:cNvSpPr txBox="1"/>
          <p:nvPr/>
        </p:nvSpPr>
        <p:spPr>
          <a:xfrm>
            <a:off x="10455931" y="2330064"/>
            <a:ext cx="1450355" cy="646331"/>
          </a:xfrm>
          <a:prstGeom prst="rect">
            <a:avLst/>
          </a:prstGeom>
          <a:noFill/>
        </p:spPr>
        <p:txBody>
          <a:bodyPr wrap="square" rtlCol="0">
            <a:spAutoFit/>
          </a:bodyPr>
          <a:lstStyle/>
          <a:p>
            <a:r>
              <a:rPr lang="en-US" dirty="0"/>
              <a:t>Gradle Task Window</a:t>
            </a:r>
          </a:p>
        </p:txBody>
      </p:sp>
      <p:cxnSp>
        <p:nvCxnSpPr>
          <p:cNvPr id="27" name="Straight Arrow Connector 26">
            <a:extLst>
              <a:ext uri="{FF2B5EF4-FFF2-40B4-BE49-F238E27FC236}">
                <a16:creationId xmlns:a16="http://schemas.microsoft.com/office/drawing/2014/main" id="{B9E9D1CC-0AF0-41D2-88B8-3366D9E2DEEE}"/>
              </a:ext>
            </a:extLst>
          </p:cNvPr>
          <p:cNvCxnSpPr>
            <a:cxnSpLocks/>
            <a:stCxn id="26" idx="1"/>
          </p:cNvCxnSpPr>
          <p:nvPr/>
        </p:nvCxnSpPr>
        <p:spPr>
          <a:xfrm flipH="1">
            <a:off x="9987524" y="2653230"/>
            <a:ext cx="468407"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BB68999-098C-6BCD-5AAA-98D47D9CCB42}"/>
              </a:ext>
            </a:extLst>
          </p:cNvPr>
          <p:cNvSpPr txBox="1"/>
          <p:nvPr/>
        </p:nvSpPr>
        <p:spPr>
          <a:xfrm>
            <a:off x="10293958" y="3696940"/>
            <a:ext cx="1774300" cy="369332"/>
          </a:xfrm>
          <a:prstGeom prst="rect">
            <a:avLst/>
          </a:prstGeom>
          <a:noFill/>
        </p:spPr>
        <p:txBody>
          <a:bodyPr wrap="square" rtlCol="0">
            <a:spAutoFit/>
          </a:bodyPr>
          <a:lstStyle/>
          <a:p>
            <a:r>
              <a:rPr lang="en-US" dirty="0" err="1"/>
              <a:t>installCivDebug</a:t>
            </a:r>
            <a:endParaRPr lang="en-US" dirty="0"/>
          </a:p>
        </p:txBody>
      </p:sp>
      <p:cxnSp>
        <p:nvCxnSpPr>
          <p:cNvPr id="32" name="Straight Arrow Connector 31">
            <a:extLst>
              <a:ext uri="{FF2B5EF4-FFF2-40B4-BE49-F238E27FC236}">
                <a16:creationId xmlns:a16="http://schemas.microsoft.com/office/drawing/2014/main" id="{DA170840-93C1-D24F-C51D-6EEE0FE46D34}"/>
              </a:ext>
            </a:extLst>
          </p:cNvPr>
          <p:cNvCxnSpPr>
            <a:cxnSpLocks/>
            <a:stCxn id="31" idx="1"/>
          </p:cNvCxnSpPr>
          <p:nvPr/>
        </p:nvCxnSpPr>
        <p:spPr>
          <a:xfrm flipH="1">
            <a:off x="9192445" y="3881606"/>
            <a:ext cx="1101513" cy="2301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A picture containing graphical user interface&#10;&#10;Description automatically generated">
            <a:extLst>
              <a:ext uri="{FF2B5EF4-FFF2-40B4-BE49-F238E27FC236}">
                <a16:creationId xmlns:a16="http://schemas.microsoft.com/office/drawing/2014/main" id="{35EAA5EA-9421-8215-0846-ED5BEF762573}"/>
              </a:ext>
            </a:extLst>
          </p:cNvPr>
          <p:cNvPicPr>
            <a:picLocks noChangeAspect="1"/>
          </p:cNvPicPr>
          <p:nvPr/>
        </p:nvPicPr>
        <p:blipFill>
          <a:blip r:embed="rId4"/>
          <a:stretch>
            <a:fillRect/>
          </a:stretch>
        </p:blipFill>
        <p:spPr>
          <a:xfrm>
            <a:off x="9956818" y="-42262"/>
            <a:ext cx="2438400" cy="1219200"/>
          </a:xfrm>
          <a:prstGeom prst="rect">
            <a:avLst/>
          </a:prstGeom>
        </p:spPr>
      </p:pic>
      <p:sp>
        <p:nvSpPr>
          <p:cNvPr id="3" name="TextBox 2">
            <a:extLst>
              <a:ext uri="{FF2B5EF4-FFF2-40B4-BE49-F238E27FC236}">
                <a16:creationId xmlns:a16="http://schemas.microsoft.com/office/drawing/2014/main" id="{B6F8DAA8-1B22-3985-F279-04F2F660900F}"/>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382716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090E-43E5-0700-C0F4-0E0C235AD0BC}"/>
              </a:ext>
            </a:extLst>
          </p:cNvPr>
          <p:cNvSpPr>
            <a:spLocks noGrp="1"/>
          </p:cNvSpPr>
          <p:nvPr>
            <p:ph type="title"/>
          </p:nvPr>
        </p:nvSpPr>
        <p:spPr/>
        <p:txBody>
          <a:bodyPr/>
          <a:lstStyle/>
          <a:p>
            <a:r>
              <a:rPr lang="en-US" dirty="0"/>
              <a:t>Hello World Plugin – Emulator</a:t>
            </a:r>
          </a:p>
        </p:txBody>
      </p:sp>
      <p:sp>
        <p:nvSpPr>
          <p:cNvPr id="3" name="Content Placeholder 2">
            <a:extLst>
              <a:ext uri="{FF2B5EF4-FFF2-40B4-BE49-F238E27FC236}">
                <a16:creationId xmlns:a16="http://schemas.microsoft.com/office/drawing/2014/main" id="{3A03CCAA-24FE-6966-CFA8-1DD0D5B03960}"/>
              </a:ext>
            </a:extLst>
          </p:cNvPr>
          <p:cNvSpPr>
            <a:spLocks noGrp="1"/>
          </p:cNvSpPr>
          <p:nvPr>
            <p:ph idx="1"/>
          </p:nvPr>
        </p:nvSpPr>
        <p:spPr/>
        <p:txBody>
          <a:bodyPr/>
          <a:lstStyle/>
          <a:p>
            <a:r>
              <a:rPr lang="en-US" dirty="0"/>
              <a:t>Configure and start an emulator</a:t>
            </a:r>
          </a:p>
          <a:p>
            <a:pPr lvl="1"/>
            <a:r>
              <a:rPr lang="en-US" dirty="0"/>
              <a:t>Be sure to use Android 13 as the system image</a:t>
            </a:r>
          </a:p>
          <a:p>
            <a:r>
              <a:rPr lang="en-US" dirty="0"/>
              <a:t>Transfer the </a:t>
            </a:r>
            <a:r>
              <a:rPr lang="en-US" i="1" dirty="0" err="1"/>
              <a:t>atak.apk</a:t>
            </a:r>
            <a:r>
              <a:rPr lang="en-US" dirty="0"/>
              <a:t> to the emulator and install it</a:t>
            </a:r>
          </a:p>
          <a:p>
            <a:r>
              <a:rPr lang="en-US" dirty="0"/>
              <a:t>Follow the setup prompts for ATAK</a:t>
            </a:r>
          </a:p>
          <a:p>
            <a:r>
              <a:rPr lang="en-US" dirty="0"/>
              <a:t>Similar steps for a physical device, copy ATAK APK and install it</a:t>
            </a:r>
          </a:p>
          <a:p>
            <a:pPr lvl="1"/>
            <a:endParaRPr lang="en-US" dirty="0"/>
          </a:p>
        </p:txBody>
      </p:sp>
      <p:sp>
        <p:nvSpPr>
          <p:cNvPr id="4" name="Slide Number Placeholder 3">
            <a:extLst>
              <a:ext uri="{FF2B5EF4-FFF2-40B4-BE49-F238E27FC236}">
                <a16:creationId xmlns:a16="http://schemas.microsoft.com/office/drawing/2014/main" id="{B58DB3C9-FB58-E1FB-8A30-87B36B4C505F}"/>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5" name="Picture 4">
            <a:extLst>
              <a:ext uri="{FF2B5EF4-FFF2-40B4-BE49-F238E27FC236}">
                <a16:creationId xmlns:a16="http://schemas.microsoft.com/office/drawing/2014/main" id="{FFF48E82-C3E0-3843-16AE-F035CEC01512}"/>
              </a:ext>
            </a:extLst>
          </p:cNvPr>
          <p:cNvPicPr>
            <a:picLocks noChangeAspect="1"/>
          </p:cNvPicPr>
          <p:nvPr/>
        </p:nvPicPr>
        <p:blipFill>
          <a:blip r:embed="rId3"/>
          <a:stretch>
            <a:fillRect/>
          </a:stretch>
        </p:blipFill>
        <p:spPr>
          <a:xfrm>
            <a:off x="9362002" y="1570997"/>
            <a:ext cx="2702447" cy="4220202"/>
          </a:xfrm>
          <a:prstGeom prst="rect">
            <a:avLst/>
          </a:prstGeom>
          <a:ln>
            <a:solidFill>
              <a:schemeClr val="tx1"/>
            </a:solidFill>
          </a:ln>
        </p:spPr>
      </p:pic>
      <p:pic>
        <p:nvPicPr>
          <p:cNvPr id="7" name="Picture 6">
            <a:extLst>
              <a:ext uri="{FF2B5EF4-FFF2-40B4-BE49-F238E27FC236}">
                <a16:creationId xmlns:a16="http://schemas.microsoft.com/office/drawing/2014/main" id="{A9FCAB84-2A5C-52DD-1664-C436BEC8A2A5}"/>
              </a:ext>
            </a:extLst>
          </p:cNvPr>
          <p:cNvPicPr>
            <a:picLocks noChangeAspect="1"/>
          </p:cNvPicPr>
          <p:nvPr/>
        </p:nvPicPr>
        <p:blipFill>
          <a:blip r:embed="rId4"/>
          <a:stretch>
            <a:fillRect/>
          </a:stretch>
        </p:blipFill>
        <p:spPr>
          <a:xfrm>
            <a:off x="2595246" y="4336018"/>
            <a:ext cx="5535076" cy="2332639"/>
          </a:xfrm>
          <a:prstGeom prst="rect">
            <a:avLst/>
          </a:prstGeom>
          <a:ln>
            <a:solidFill>
              <a:schemeClr val="tx1"/>
            </a:solidFill>
          </a:ln>
        </p:spPr>
      </p:pic>
      <p:pic>
        <p:nvPicPr>
          <p:cNvPr id="8" name="Picture 7" descr="A picture containing graphical user interface&#10;&#10;Description automatically generated">
            <a:extLst>
              <a:ext uri="{FF2B5EF4-FFF2-40B4-BE49-F238E27FC236}">
                <a16:creationId xmlns:a16="http://schemas.microsoft.com/office/drawing/2014/main" id="{41E0FEB3-49A7-67D5-B8CC-39ACB276AEB4}"/>
              </a:ext>
            </a:extLst>
          </p:cNvPr>
          <p:cNvPicPr>
            <a:picLocks noChangeAspect="1"/>
          </p:cNvPicPr>
          <p:nvPr/>
        </p:nvPicPr>
        <p:blipFill>
          <a:blip r:embed="rId5"/>
          <a:stretch>
            <a:fillRect/>
          </a:stretch>
        </p:blipFill>
        <p:spPr>
          <a:xfrm>
            <a:off x="9956818" y="-42262"/>
            <a:ext cx="2438400" cy="1219200"/>
          </a:xfrm>
          <a:prstGeom prst="rect">
            <a:avLst/>
          </a:prstGeom>
        </p:spPr>
      </p:pic>
      <p:sp>
        <p:nvSpPr>
          <p:cNvPr id="6" name="TextBox 5">
            <a:extLst>
              <a:ext uri="{FF2B5EF4-FFF2-40B4-BE49-F238E27FC236}">
                <a16:creationId xmlns:a16="http://schemas.microsoft.com/office/drawing/2014/main" id="{756277DB-E795-99A5-D5D0-568B4387FF40}"/>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28200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939E-A83B-062F-63C7-4624CD659079}"/>
              </a:ext>
            </a:extLst>
          </p:cNvPr>
          <p:cNvSpPr>
            <a:spLocks noGrp="1"/>
          </p:cNvSpPr>
          <p:nvPr>
            <p:ph type="title"/>
          </p:nvPr>
        </p:nvSpPr>
        <p:spPr/>
        <p:txBody>
          <a:bodyPr/>
          <a:lstStyle/>
          <a:p>
            <a:r>
              <a:rPr lang="en-US" dirty="0"/>
              <a:t>Hello World Plugin - Deployment</a:t>
            </a:r>
          </a:p>
        </p:txBody>
      </p:sp>
      <p:sp>
        <p:nvSpPr>
          <p:cNvPr id="3" name="Content Placeholder 2">
            <a:extLst>
              <a:ext uri="{FF2B5EF4-FFF2-40B4-BE49-F238E27FC236}">
                <a16:creationId xmlns:a16="http://schemas.microsoft.com/office/drawing/2014/main" id="{5B687DA7-97BD-8E98-5A41-5C2340D47B3C}"/>
              </a:ext>
            </a:extLst>
          </p:cNvPr>
          <p:cNvSpPr>
            <a:spLocks noGrp="1"/>
          </p:cNvSpPr>
          <p:nvPr>
            <p:ph idx="1"/>
          </p:nvPr>
        </p:nvSpPr>
        <p:spPr>
          <a:xfrm>
            <a:off x="913795" y="2076450"/>
            <a:ext cx="4787182" cy="4628035"/>
          </a:xfrm>
        </p:spPr>
        <p:txBody>
          <a:bodyPr>
            <a:normAutofit lnSpcReduction="10000"/>
          </a:bodyPr>
          <a:lstStyle/>
          <a:p>
            <a:r>
              <a:rPr lang="en-US" dirty="0"/>
              <a:t>Emulator/Device is running and ATAK is the app that is open</a:t>
            </a:r>
          </a:p>
          <a:p>
            <a:pPr lvl="1"/>
            <a:r>
              <a:rPr lang="en-US" dirty="0"/>
              <a:t>Map is displayed and it says </a:t>
            </a:r>
            <a:r>
              <a:rPr lang="en-US" i="1" dirty="0"/>
              <a:t>“DEVELOPER BUILD”</a:t>
            </a:r>
            <a:r>
              <a:rPr lang="en-US" dirty="0"/>
              <a:t> on the bottom of the screen</a:t>
            </a:r>
          </a:p>
          <a:p>
            <a:r>
              <a:rPr lang="en-US" dirty="0"/>
              <a:t>From the Android Studio Gradle Task Window</a:t>
            </a:r>
          </a:p>
          <a:p>
            <a:pPr lvl="1"/>
            <a:r>
              <a:rPr lang="en-US" dirty="0"/>
              <a:t>Locate Tasks -&gt; install -&gt; </a:t>
            </a:r>
            <a:r>
              <a:rPr lang="en-US" dirty="0" err="1"/>
              <a:t>installCivDebug</a:t>
            </a:r>
            <a:endParaRPr lang="en-US" dirty="0"/>
          </a:p>
          <a:p>
            <a:pPr lvl="1"/>
            <a:r>
              <a:rPr lang="en-US" dirty="0"/>
              <a:t>Double click </a:t>
            </a:r>
            <a:r>
              <a:rPr lang="en-US" i="1" dirty="0" err="1"/>
              <a:t>installCivDebug</a:t>
            </a:r>
            <a:endParaRPr lang="en-US" i="1" dirty="0"/>
          </a:p>
          <a:p>
            <a:pPr lvl="1"/>
            <a:r>
              <a:rPr lang="en-US" dirty="0"/>
              <a:t>This launches the build and install of the plugin</a:t>
            </a:r>
          </a:p>
          <a:p>
            <a:r>
              <a:rPr lang="en-US" dirty="0"/>
              <a:t>Hello World Tool now shows in the menu</a:t>
            </a:r>
          </a:p>
        </p:txBody>
      </p:sp>
      <p:sp>
        <p:nvSpPr>
          <p:cNvPr id="4" name="Slide Number Placeholder 3">
            <a:extLst>
              <a:ext uri="{FF2B5EF4-FFF2-40B4-BE49-F238E27FC236}">
                <a16:creationId xmlns:a16="http://schemas.microsoft.com/office/drawing/2014/main" id="{2F75ADD5-554A-B476-335C-5840F436A644}"/>
              </a:ext>
            </a:extLst>
          </p:cNvPr>
          <p:cNvSpPr>
            <a:spLocks noGrp="1"/>
          </p:cNvSpPr>
          <p:nvPr>
            <p:ph type="sldNum" sz="quarter" idx="12"/>
          </p:nvPr>
        </p:nvSpPr>
        <p:spPr/>
        <p:txBody>
          <a:bodyPr/>
          <a:lstStyle/>
          <a:p>
            <a:fld id="{3A98EE3D-8CD1-4C3F-BD1C-C98C9596463C}" type="slidenum">
              <a:rPr lang="en-US" smtClean="0"/>
              <a:t>16</a:t>
            </a:fld>
            <a:endParaRPr lang="en-US" dirty="0"/>
          </a:p>
        </p:txBody>
      </p:sp>
      <p:pic>
        <p:nvPicPr>
          <p:cNvPr id="7" name="Picture 6">
            <a:extLst>
              <a:ext uri="{FF2B5EF4-FFF2-40B4-BE49-F238E27FC236}">
                <a16:creationId xmlns:a16="http://schemas.microsoft.com/office/drawing/2014/main" id="{715C2526-06CF-6D93-5399-49EF091BC8A0}"/>
              </a:ext>
            </a:extLst>
          </p:cNvPr>
          <p:cNvPicPr>
            <a:picLocks noChangeAspect="1"/>
          </p:cNvPicPr>
          <p:nvPr/>
        </p:nvPicPr>
        <p:blipFill>
          <a:blip r:embed="rId3"/>
          <a:stretch>
            <a:fillRect/>
          </a:stretch>
        </p:blipFill>
        <p:spPr>
          <a:xfrm>
            <a:off x="5700977" y="1759923"/>
            <a:ext cx="6491023" cy="3231178"/>
          </a:xfrm>
          <a:prstGeom prst="rect">
            <a:avLst/>
          </a:prstGeom>
          <a:ln w="15875">
            <a:solidFill>
              <a:schemeClr val="tx1"/>
            </a:solidFill>
          </a:ln>
        </p:spPr>
      </p:pic>
      <p:pic>
        <p:nvPicPr>
          <p:cNvPr id="8" name="Picture 7">
            <a:extLst>
              <a:ext uri="{FF2B5EF4-FFF2-40B4-BE49-F238E27FC236}">
                <a16:creationId xmlns:a16="http://schemas.microsoft.com/office/drawing/2014/main" id="{28E19D1C-7A34-8831-4947-F4A42BB61584}"/>
              </a:ext>
            </a:extLst>
          </p:cNvPr>
          <p:cNvPicPr>
            <a:picLocks noChangeAspect="1"/>
          </p:cNvPicPr>
          <p:nvPr/>
        </p:nvPicPr>
        <p:blipFill>
          <a:blip r:embed="rId4"/>
          <a:stretch>
            <a:fillRect/>
          </a:stretch>
        </p:blipFill>
        <p:spPr>
          <a:xfrm>
            <a:off x="6201920" y="5132250"/>
            <a:ext cx="1583767" cy="1572235"/>
          </a:xfrm>
          <a:prstGeom prst="rect">
            <a:avLst/>
          </a:prstGeom>
          <a:ln>
            <a:solidFill>
              <a:schemeClr val="tx1"/>
            </a:solidFill>
          </a:ln>
        </p:spPr>
      </p:pic>
      <p:pic>
        <p:nvPicPr>
          <p:cNvPr id="9" name="Picture 8" descr="A picture containing graphical user interface&#10;&#10;Description automatically generated">
            <a:extLst>
              <a:ext uri="{FF2B5EF4-FFF2-40B4-BE49-F238E27FC236}">
                <a16:creationId xmlns:a16="http://schemas.microsoft.com/office/drawing/2014/main" id="{BA8FBAA5-2E77-FB12-397F-6D2A6D2F6378}"/>
              </a:ext>
            </a:extLst>
          </p:cNvPr>
          <p:cNvPicPr>
            <a:picLocks noChangeAspect="1"/>
          </p:cNvPicPr>
          <p:nvPr/>
        </p:nvPicPr>
        <p:blipFill>
          <a:blip r:embed="rId5"/>
          <a:stretch>
            <a:fillRect/>
          </a:stretch>
        </p:blipFill>
        <p:spPr>
          <a:xfrm>
            <a:off x="9956818" y="-42262"/>
            <a:ext cx="2438400" cy="1219200"/>
          </a:xfrm>
          <a:prstGeom prst="rect">
            <a:avLst/>
          </a:prstGeom>
        </p:spPr>
      </p:pic>
      <p:sp>
        <p:nvSpPr>
          <p:cNvPr id="5" name="TextBox 4">
            <a:extLst>
              <a:ext uri="{FF2B5EF4-FFF2-40B4-BE49-F238E27FC236}">
                <a16:creationId xmlns:a16="http://schemas.microsoft.com/office/drawing/2014/main" id="{C593F59A-633B-26B4-5B22-460A43E0980D}"/>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2994804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939E-A83B-062F-63C7-4624CD659079}"/>
              </a:ext>
            </a:extLst>
          </p:cNvPr>
          <p:cNvSpPr>
            <a:spLocks noGrp="1"/>
          </p:cNvSpPr>
          <p:nvPr>
            <p:ph type="title"/>
          </p:nvPr>
        </p:nvSpPr>
        <p:spPr/>
        <p:txBody>
          <a:bodyPr/>
          <a:lstStyle/>
          <a:p>
            <a:r>
              <a:rPr lang="en-US" dirty="0"/>
              <a:t>Hello World Plugin - Deployment</a:t>
            </a:r>
          </a:p>
        </p:txBody>
      </p:sp>
      <p:sp>
        <p:nvSpPr>
          <p:cNvPr id="3" name="Content Placeholder 2">
            <a:extLst>
              <a:ext uri="{FF2B5EF4-FFF2-40B4-BE49-F238E27FC236}">
                <a16:creationId xmlns:a16="http://schemas.microsoft.com/office/drawing/2014/main" id="{5B687DA7-97BD-8E98-5A41-5C2340D47B3C}"/>
              </a:ext>
            </a:extLst>
          </p:cNvPr>
          <p:cNvSpPr>
            <a:spLocks noGrp="1"/>
          </p:cNvSpPr>
          <p:nvPr>
            <p:ph idx="1"/>
          </p:nvPr>
        </p:nvSpPr>
        <p:spPr>
          <a:xfrm>
            <a:off x="913795" y="2076451"/>
            <a:ext cx="4824218" cy="3679974"/>
          </a:xfrm>
        </p:spPr>
        <p:txBody>
          <a:bodyPr>
            <a:normAutofit/>
          </a:bodyPr>
          <a:lstStyle/>
          <a:p>
            <a:r>
              <a:rPr lang="en-US" dirty="0"/>
              <a:t>To correct the Android App run configuration in Android Studio</a:t>
            </a:r>
          </a:p>
          <a:p>
            <a:r>
              <a:rPr lang="en-US" dirty="0"/>
              <a:t>From the </a:t>
            </a:r>
            <a:r>
              <a:rPr lang="en-US" b="1" dirty="0"/>
              <a:t>Run</a:t>
            </a:r>
            <a:r>
              <a:rPr lang="en-US" dirty="0"/>
              <a:t> menu select </a:t>
            </a:r>
            <a:r>
              <a:rPr lang="en-US" b="1" dirty="0"/>
              <a:t>Edit Configurations</a:t>
            </a:r>
          </a:p>
          <a:p>
            <a:pPr lvl="1"/>
            <a:r>
              <a:rPr lang="en-US" dirty="0"/>
              <a:t>Expand the </a:t>
            </a:r>
            <a:r>
              <a:rPr lang="en-US" b="1" dirty="0"/>
              <a:t>Android App </a:t>
            </a:r>
            <a:r>
              <a:rPr lang="en-US" dirty="0"/>
              <a:t>(if compressed)</a:t>
            </a:r>
          </a:p>
          <a:p>
            <a:pPr lvl="1"/>
            <a:r>
              <a:rPr lang="en-US" dirty="0"/>
              <a:t>Select app</a:t>
            </a:r>
          </a:p>
          <a:p>
            <a:pPr lvl="2"/>
            <a:r>
              <a:rPr lang="en-US" dirty="0"/>
              <a:t>In the </a:t>
            </a:r>
            <a:r>
              <a:rPr lang="en-US" b="1" dirty="0"/>
              <a:t>Launch Options </a:t>
            </a:r>
            <a:r>
              <a:rPr lang="en-US" dirty="0"/>
              <a:t>set the </a:t>
            </a:r>
            <a:r>
              <a:rPr lang="en-US" b="1" dirty="0"/>
              <a:t>Launch</a:t>
            </a:r>
            <a:r>
              <a:rPr lang="en-US" dirty="0"/>
              <a:t> to </a:t>
            </a:r>
            <a:r>
              <a:rPr lang="en-US" i="1" dirty="0"/>
              <a:t>Nothing</a:t>
            </a:r>
          </a:p>
        </p:txBody>
      </p:sp>
      <p:sp>
        <p:nvSpPr>
          <p:cNvPr id="4" name="Slide Number Placeholder 3">
            <a:extLst>
              <a:ext uri="{FF2B5EF4-FFF2-40B4-BE49-F238E27FC236}">
                <a16:creationId xmlns:a16="http://schemas.microsoft.com/office/drawing/2014/main" id="{2F75ADD5-554A-B476-335C-5840F436A644}"/>
              </a:ext>
            </a:extLst>
          </p:cNvPr>
          <p:cNvSpPr>
            <a:spLocks noGrp="1"/>
          </p:cNvSpPr>
          <p:nvPr>
            <p:ph type="sldNum" sz="quarter" idx="12"/>
          </p:nvPr>
        </p:nvSpPr>
        <p:spPr/>
        <p:txBody>
          <a:bodyPr/>
          <a:lstStyle/>
          <a:p>
            <a:fld id="{3A98EE3D-8CD1-4C3F-BD1C-C98C9596463C}" type="slidenum">
              <a:rPr lang="en-US" smtClean="0"/>
              <a:t>17</a:t>
            </a:fld>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BA8FBAA5-2E77-FB12-397F-6D2A6D2F6378}"/>
              </a:ext>
            </a:extLst>
          </p:cNvPr>
          <p:cNvPicPr>
            <a:picLocks noChangeAspect="1"/>
          </p:cNvPicPr>
          <p:nvPr/>
        </p:nvPicPr>
        <p:blipFill>
          <a:blip r:embed="rId3"/>
          <a:stretch>
            <a:fillRect/>
          </a:stretch>
        </p:blipFill>
        <p:spPr>
          <a:xfrm>
            <a:off x="9956818" y="-42262"/>
            <a:ext cx="2438400" cy="1219200"/>
          </a:xfrm>
          <a:prstGeom prst="rect">
            <a:avLst/>
          </a:prstGeom>
        </p:spPr>
      </p:pic>
      <p:pic>
        <p:nvPicPr>
          <p:cNvPr id="6" name="Picture 5">
            <a:extLst>
              <a:ext uri="{FF2B5EF4-FFF2-40B4-BE49-F238E27FC236}">
                <a16:creationId xmlns:a16="http://schemas.microsoft.com/office/drawing/2014/main" id="{AAC16976-9DC2-1394-3BE2-6E94311A6A86}"/>
              </a:ext>
            </a:extLst>
          </p:cNvPr>
          <p:cNvPicPr>
            <a:picLocks noChangeAspect="1"/>
          </p:cNvPicPr>
          <p:nvPr/>
        </p:nvPicPr>
        <p:blipFill>
          <a:blip r:embed="rId4"/>
          <a:stretch>
            <a:fillRect/>
          </a:stretch>
        </p:blipFill>
        <p:spPr>
          <a:xfrm>
            <a:off x="5794109" y="1866900"/>
            <a:ext cx="6219409" cy="4011940"/>
          </a:xfrm>
          <a:prstGeom prst="rect">
            <a:avLst/>
          </a:prstGeom>
          <a:noFill/>
          <a:ln>
            <a:solidFill>
              <a:schemeClr val="tx1"/>
            </a:solidFill>
          </a:ln>
        </p:spPr>
      </p:pic>
      <p:sp>
        <p:nvSpPr>
          <p:cNvPr id="5" name="TextBox 4">
            <a:extLst>
              <a:ext uri="{FF2B5EF4-FFF2-40B4-BE49-F238E27FC236}">
                <a16:creationId xmlns:a16="http://schemas.microsoft.com/office/drawing/2014/main" id="{1C219F9B-F44C-64AC-557A-9CB36D68351B}"/>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390809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AD0D-1EE7-D764-7D1E-4D72C1BFCC36}"/>
              </a:ext>
            </a:extLst>
          </p:cNvPr>
          <p:cNvSpPr>
            <a:spLocks noGrp="1"/>
          </p:cNvSpPr>
          <p:nvPr>
            <p:ph type="title"/>
          </p:nvPr>
        </p:nvSpPr>
        <p:spPr/>
        <p:txBody>
          <a:bodyPr/>
          <a:lstStyle/>
          <a:p>
            <a:r>
              <a:rPr lang="en-US" dirty="0"/>
              <a:t>Hello World Plugin - Debugging</a:t>
            </a:r>
          </a:p>
        </p:txBody>
      </p:sp>
      <p:sp>
        <p:nvSpPr>
          <p:cNvPr id="3" name="Content Placeholder 2">
            <a:extLst>
              <a:ext uri="{FF2B5EF4-FFF2-40B4-BE49-F238E27FC236}">
                <a16:creationId xmlns:a16="http://schemas.microsoft.com/office/drawing/2014/main" id="{B925806F-3486-43BE-D87E-FEB410DA07E3}"/>
              </a:ext>
            </a:extLst>
          </p:cNvPr>
          <p:cNvSpPr>
            <a:spLocks noGrp="1"/>
          </p:cNvSpPr>
          <p:nvPr>
            <p:ph idx="1"/>
          </p:nvPr>
        </p:nvSpPr>
        <p:spPr>
          <a:xfrm>
            <a:off x="913795" y="2076450"/>
            <a:ext cx="7383311" cy="4465499"/>
          </a:xfrm>
        </p:spPr>
        <p:txBody>
          <a:bodyPr/>
          <a:lstStyle/>
          <a:p>
            <a:r>
              <a:rPr lang="en-US" dirty="0"/>
              <a:t>Since a plugin is not a true Android app you cannot click on the “Debug” button of Android Studio.</a:t>
            </a:r>
          </a:p>
          <a:p>
            <a:r>
              <a:rPr lang="en-US" dirty="0"/>
              <a:t>To debug a plugin:</a:t>
            </a:r>
          </a:p>
          <a:p>
            <a:pPr lvl="1"/>
            <a:r>
              <a:rPr lang="en-US" dirty="0"/>
              <a:t>From the Android Studio Run menu select “Attach Debugger to Android Process”</a:t>
            </a:r>
          </a:p>
          <a:p>
            <a:pPr lvl="1"/>
            <a:r>
              <a:rPr lang="en-US" dirty="0"/>
              <a:t>In the popup window locate the device/emulator</a:t>
            </a:r>
          </a:p>
          <a:p>
            <a:pPr lvl="1"/>
            <a:r>
              <a:rPr lang="en-US" dirty="0"/>
              <a:t>Expand the list an select </a:t>
            </a:r>
            <a:r>
              <a:rPr lang="en-US" i="1" dirty="0" err="1"/>
              <a:t>com.atakmap.app.civ</a:t>
            </a:r>
            <a:r>
              <a:rPr lang="en-US" dirty="0"/>
              <a:t> to debug</a:t>
            </a:r>
          </a:p>
          <a:p>
            <a:pPr lvl="1"/>
            <a:r>
              <a:rPr lang="en-US" dirty="0"/>
              <a:t>You have to connect to the ATAK app in order to debug your plugin</a:t>
            </a:r>
          </a:p>
          <a:p>
            <a:r>
              <a:rPr lang="en-US" dirty="0"/>
              <a:t>Once connected to ATAK, you can debug your plugin just as you would any other application</a:t>
            </a:r>
          </a:p>
        </p:txBody>
      </p:sp>
      <p:sp>
        <p:nvSpPr>
          <p:cNvPr id="4" name="Slide Number Placeholder 3">
            <a:extLst>
              <a:ext uri="{FF2B5EF4-FFF2-40B4-BE49-F238E27FC236}">
                <a16:creationId xmlns:a16="http://schemas.microsoft.com/office/drawing/2014/main" id="{110B591B-6001-EE59-6E85-B3DA9AFD145A}"/>
              </a:ext>
            </a:extLst>
          </p:cNvPr>
          <p:cNvSpPr>
            <a:spLocks noGrp="1"/>
          </p:cNvSpPr>
          <p:nvPr>
            <p:ph type="sldNum" sz="quarter" idx="12"/>
          </p:nvPr>
        </p:nvSpPr>
        <p:spPr/>
        <p:txBody>
          <a:bodyPr/>
          <a:lstStyle/>
          <a:p>
            <a:fld id="{3A98EE3D-8CD1-4C3F-BD1C-C98C9596463C}" type="slidenum">
              <a:rPr lang="en-US" smtClean="0"/>
              <a:t>18</a:t>
            </a:fld>
            <a:endParaRPr lang="en-US" dirty="0"/>
          </a:p>
        </p:txBody>
      </p:sp>
      <p:pic>
        <p:nvPicPr>
          <p:cNvPr id="5" name="Picture 4">
            <a:extLst>
              <a:ext uri="{FF2B5EF4-FFF2-40B4-BE49-F238E27FC236}">
                <a16:creationId xmlns:a16="http://schemas.microsoft.com/office/drawing/2014/main" id="{3DA20DFA-E60E-EB46-3E80-2E927863A2FB}"/>
              </a:ext>
            </a:extLst>
          </p:cNvPr>
          <p:cNvPicPr>
            <a:picLocks noChangeAspect="1"/>
          </p:cNvPicPr>
          <p:nvPr/>
        </p:nvPicPr>
        <p:blipFill>
          <a:blip r:embed="rId3"/>
          <a:stretch>
            <a:fillRect/>
          </a:stretch>
        </p:blipFill>
        <p:spPr>
          <a:xfrm>
            <a:off x="8397988" y="2181225"/>
            <a:ext cx="3341032" cy="3714749"/>
          </a:xfrm>
          <a:prstGeom prst="rect">
            <a:avLst/>
          </a:prstGeom>
          <a:ln>
            <a:solidFill>
              <a:schemeClr val="tx1"/>
            </a:solidFill>
          </a:ln>
        </p:spPr>
      </p:pic>
      <p:pic>
        <p:nvPicPr>
          <p:cNvPr id="6" name="Picture 5" descr="A picture containing graphical user interface&#10;&#10;Description automatically generated">
            <a:extLst>
              <a:ext uri="{FF2B5EF4-FFF2-40B4-BE49-F238E27FC236}">
                <a16:creationId xmlns:a16="http://schemas.microsoft.com/office/drawing/2014/main" id="{CE6FF47B-BBAE-A1B2-6D7D-12D732281BF5}"/>
              </a:ext>
            </a:extLst>
          </p:cNvPr>
          <p:cNvPicPr>
            <a:picLocks noChangeAspect="1"/>
          </p:cNvPicPr>
          <p:nvPr/>
        </p:nvPicPr>
        <p:blipFill>
          <a:blip r:embed="rId4"/>
          <a:stretch>
            <a:fillRect/>
          </a:stretch>
        </p:blipFill>
        <p:spPr>
          <a:xfrm>
            <a:off x="9956818" y="-42262"/>
            <a:ext cx="2438400" cy="1219200"/>
          </a:xfrm>
          <a:prstGeom prst="rect">
            <a:avLst/>
          </a:prstGeom>
        </p:spPr>
      </p:pic>
      <p:sp>
        <p:nvSpPr>
          <p:cNvPr id="7" name="TextBox 6">
            <a:extLst>
              <a:ext uri="{FF2B5EF4-FFF2-40B4-BE49-F238E27FC236}">
                <a16:creationId xmlns:a16="http://schemas.microsoft.com/office/drawing/2014/main" id="{BDF2FB56-2AFB-A9A4-319C-BEC50A1DAC6A}"/>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45269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1843-E2E1-7E7C-9D46-20F492EB6C45}"/>
              </a:ext>
            </a:extLst>
          </p:cNvPr>
          <p:cNvSpPr>
            <a:spLocks noGrp="1"/>
          </p:cNvSpPr>
          <p:nvPr>
            <p:ph type="title"/>
          </p:nvPr>
        </p:nvSpPr>
        <p:spPr>
          <a:xfrm>
            <a:off x="919119" y="2800350"/>
            <a:ext cx="10353762" cy="1257300"/>
          </a:xfrm>
        </p:spPr>
        <p:txBody>
          <a:bodyPr/>
          <a:lstStyle/>
          <a:p>
            <a:r>
              <a:rPr lang="en-US" dirty="0"/>
              <a:t>Plugin from Scratch</a:t>
            </a:r>
          </a:p>
        </p:txBody>
      </p:sp>
      <p:sp>
        <p:nvSpPr>
          <p:cNvPr id="4" name="Slide Number Placeholder 3">
            <a:extLst>
              <a:ext uri="{FF2B5EF4-FFF2-40B4-BE49-F238E27FC236}">
                <a16:creationId xmlns:a16="http://schemas.microsoft.com/office/drawing/2014/main" id="{3D687F85-CE46-84A3-825D-FF110F3ECE00}"/>
              </a:ext>
            </a:extLst>
          </p:cNvPr>
          <p:cNvSpPr>
            <a:spLocks noGrp="1"/>
          </p:cNvSpPr>
          <p:nvPr>
            <p:ph type="sldNum" sz="quarter" idx="12"/>
          </p:nvPr>
        </p:nvSpPr>
        <p:spPr/>
        <p:txBody>
          <a:bodyPr/>
          <a:lstStyle/>
          <a:p>
            <a:fld id="{3A98EE3D-8CD1-4C3F-BD1C-C98C9596463C}" type="slidenum">
              <a:rPr lang="en-US" smtClean="0"/>
              <a:t>19</a:t>
            </a:fld>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DBA39020-8F71-1A9D-3830-A250091BC827}"/>
              </a:ext>
            </a:extLst>
          </p:cNvPr>
          <p:cNvPicPr>
            <a:picLocks noChangeAspect="1"/>
          </p:cNvPicPr>
          <p:nvPr/>
        </p:nvPicPr>
        <p:blipFill>
          <a:blip r:embed="rId2"/>
          <a:stretch>
            <a:fillRect/>
          </a:stretch>
        </p:blipFill>
        <p:spPr>
          <a:xfrm>
            <a:off x="9956818" y="-42262"/>
            <a:ext cx="2438400" cy="1219200"/>
          </a:xfrm>
          <a:prstGeom prst="rect">
            <a:avLst/>
          </a:prstGeom>
        </p:spPr>
      </p:pic>
      <p:sp>
        <p:nvSpPr>
          <p:cNvPr id="5" name="TextBox 4">
            <a:extLst>
              <a:ext uri="{FF2B5EF4-FFF2-40B4-BE49-F238E27FC236}">
                <a16:creationId xmlns:a16="http://schemas.microsoft.com/office/drawing/2014/main" id="{1D1AB50B-6584-87DC-904E-36ECB8D059C4}"/>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158092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0118A-2DB2-DB00-FFE4-6D07D3C13C7B}"/>
              </a:ext>
            </a:extLst>
          </p:cNvPr>
          <p:cNvSpPr>
            <a:spLocks noGrp="1"/>
          </p:cNvSpPr>
          <p:nvPr>
            <p:ph type="title"/>
          </p:nvPr>
        </p:nvSpPr>
        <p:spPr/>
        <p:txBody>
          <a:bodyPr/>
          <a:lstStyle/>
          <a:p>
            <a:pPr algn="l"/>
            <a:r>
              <a:rPr lang="en-US" dirty="0"/>
              <a:t>Agenda</a:t>
            </a:r>
          </a:p>
        </p:txBody>
      </p:sp>
      <p:sp>
        <p:nvSpPr>
          <p:cNvPr id="3" name="Content Placeholder 2">
            <a:extLst>
              <a:ext uri="{FF2B5EF4-FFF2-40B4-BE49-F238E27FC236}">
                <a16:creationId xmlns:a16="http://schemas.microsoft.com/office/drawing/2014/main" id="{5EAB98A9-9561-E4E7-6484-205D6CBF4836}"/>
              </a:ext>
            </a:extLst>
          </p:cNvPr>
          <p:cNvSpPr>
            <a:spLocks noGrp="1"/>
          </p:cNvSpPr>
          <p:nvPr>
            <p:ph idx="1"/>
          </p:nvPr>
        </p:nvSpPr>
        <p:spPr/>
        <p:txBody>
          <a:bodyPr>
            <a:normAutofit fontScale="85000" lnSpcReduction="20000"/>
          </a:bodyPr>
          <a:lstStyle/>
          <a:p>
            <a:r>
              <a:rPr lang="en-US" sz="2000" dirty="0"/>
              <a:t>About Adeptu</a:t>
            </a:r>
            <a:r>
              <a:rPr lang="en-US" dirty="0"/>
              <a:t>s Cyber Solutions</a:t>
            </a:r>
          </a:p>
          <a:p>
            <a:r>
              <a:rPr lang="en-US" sz="2000" dirty="0"/>
              <a:t>Pre-requisites</a:t>
            </a:r>
          </a:p>
          <a:p>
            <a:r>
              <a:rPr lang="en-US" dirty="0"/>
              <a:t>Exploring the SDK from </a:t>
            </a:r>
            <a:r>
              <a:rPr lang="en-US" dirty="0" err="1"/>
              <a:t>tak.gov</a:t>
            </a:r>
            <a:endParaRPr lang="en-US" dirty="0"/>
          </a:p>
          <a:p>
            <a:r>
              <a:rPr lang="en-US" sz="2000" dirty="0"/>
              <a:t>Hello World Plugin</a:t>
            </a:r>
          </a:p>
          <a:p>
            <a:pPr lvl="1"/>
            <a:r>
              <a:rPr lang="en-US" dirty="0"/>
              <a:t>Keystore Setup</a:t>
            </a:r>
          </a:p>
          <a:p>
            <a:pPr lvl="1"/>
            <a:r>
              <a:rPr lang="en-US" dirty="0"/>
              <a:t>Building and Installing</a:t>
            </a:r>
          </a:p>
          <a:p>
            <a:pPr lvl="1"/>
            <a:r>
              <a:rPr lang="en-US" dirty="0"/>
              <a:t>Deploying to an Emulator</a:t>
            </a:r>
          </a:p>
          <a:p>
            <a:pPr lvl="1"/>
            <a:r>
              <a:rPr lang="en-US" dirty="0"/>
              <a:t>Debugging Hello World</a:t>
            </a:r>
          </a:p>
          <a:p>
            <a:r>
              <a:rPr lang="en-US" dirty="0"/>
              <a:t>Plugin from Scratch</a:t>
            </a:r>
          </a:p>
          <a:p>
            <a:r>
              <a:rPr lang="en-US" dirty="0"/>
              <a:t>Troubleshooting</a:t>
            </a:r>
          </a:p>
          <a:p>
            <a:r>
              <a:rPr lang="en-US" sz="2000" dirty="0"/>
              <a:t>Third Party Pipeline (TPP) on </a:t>
            </a:r>
            <a:r>
              <a:rPr lang="en-US" sz="2000" dirty="0" err="1"/>
              <a:t>tak.gov</a:t>
            </a:r>
            <a:endParaRPr lang="en-US" sz="2000" dirty="0"/>
          </a:p>
        </p:txBody>
      </p:sp>
      <p:sp>
        <p:nvSpPr>
          <p:cNvPr id="5" name="Slide Number Placeholder 4">
            <a:extLst>
              <a:ext uri="{FF2B5EF4-FFF2-40B4-BE49-F238E27FC236}">
                <a16:creationId xmlns:a16="http://schemas.microsoft.com/office/drawing/2014/main" id="{0D2F9B70-35CA-89E7-6329-54D68719465A}"/>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85A4FBE2-5562-F2E2-21D0-BEC8BEEA84F4}"/>
              </a:ext>
            </a:extLst>
          </p:cNvPr>
          <p:cNvPicPr>
            <a:picLocks noChangeAspect="1"/>
          </p:cNvPicPr>
          <p:nvPr/>
        </p:nvPicPr>
        <p:blipFill>
          <a:blip r:embed="rId2"/>
          <a:stretch>
            <a:fillRect/>
          </a:stretch>
        </p:blipFill>
        <p:spPr>
          <a:xfrm>
            <a:off x="9956818" y="-42262"/>
            <a:ext cx="2438400" cy="1219200"/>
          </a:xfrm>
          <a:prstGeom prst="rect">
            <a:avLst/>
          </a:prstGeom>
        </p:spPr>
      </p:pic>
      <p:sp>
        <p:nvSpPr>
          <p:cNvPr id="4" name="TextBox 3">
            <a:extLst>
              <a:ext uri="{FF2B5EF4-FFF2-40B4-BE49-F238E27FC236}">
                <a16:creationId xmlns:a16="http://schemas.microsoft.com/office/drawing/2014/main" id="{985D37F9-31BF-E030-A404-6F54876C65E3}"/>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225996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8EA9-0AE9-01FD-F0F1-39ACE4B12A59}"/>
              </a:ext>
            </a:extLst>
          </p:cNvPr>
          <p:cNvSpPr>
            <a:spLocks noGrp="1"/>
          </p:cNvSpPr>
          <p:nvPr>
            <p:ph type="title"/>
          </p:nvPr>
        </p:nvSpPr>
        <p:spPr/>
        <p:txBody>
          <a:bodyPr/>
          <a:lstStyle/>
          <a:p>
            <a:r>
              <a:rPr lang="en-US" dirty="0"/>
              <a:t>Plugin Development Cycle</a:t>
            </a:r>
          </a:p>
        </p:txBody>
      </p:sp>
      <p:sp>
        <p:nvSpPr>
          <p:cNvPr id="3" name="Content Placeholder 2">
            <a:extLst>
              <a:ext uri="{FF2B5EF4-FFF2-40B4-BE49-F238E27FC236}">
                <a16:creationId xmlns:a16="http://schemas.microsoft.com/office/drawing/2014/main" id="{AB71242C-65B4-93F1-420A-8E1EA844D2BD}"/>
              </a:ext>
            </a:extLst>
          </p:cNvPr>
          <p:cNvSpPr>
            <a:spLocks noGrp="1"/>
          </p:cNvSpPr>
          <p:nvPr>
            <p:ph idx="1"/>
          </p:nvPr>
        </p:nvSpPr>
        <p:spPr>
          <a:xfrm>
            <a:off x="913795" y="1642646"/>
            <a:ext cx="10428121" cy="5058863"/>
          </a:xfrm>
        </p:spPr>
        <p:txBody>
          <a:bodyPr>
            <a:normAutofit fontScale="92500" lnSpcReduction="20000"/>
          </a:bodyPr>
          <a:lstStyle/>
          <a:p>
            <a:r>
              <a:rPr lang="en-US" dirty="0"/>
              <a:t>Start with the </a:t>
            </a:r>
            <a:r>
              <a:rPr lang="en-US" i="1" dirty="0" err="1"/>
              <a:t>plugintemplate</a:t>
            </a:r>
            <a:r>
              <a:rPr lang="en-US" i="1" dirty="0"/>
              <a:t> </a:t>
            </a:r>
            <a:r>
              <a:rPr lang="en-US" dirty="0"/>
              <a:t>from the SDK</a:t>
            </a:r>
          </a:p>
          <a:p>
            <a:r>
              <a:rPr lang="en-US" dirty="0"/>
              <a:t>Develop your plugin, testing with the SDK provided ATAK APK</a:t>
            </a:r>
          </a:p>
          <a:p>
            <a:r>
              <a:rPr lang="en-US" dirty="0"/>
              <a:t>Once ready to deploy, send plugin code to Third Party Pipeline (TPP).</a:t>
            </a:r>
          </a:p>
          <a:p>
            <a:pPr lvl="1"/>
            <a:r>
              <a:rPr lang="en-US" dirty="0"/>
              <a:t>Version of ATAK to build against is defined in the </a:t>
            </a:r>
            <a:r>
              <a:rPr lang="en-US" i="1" dirty="0"/>
              <a:t>app/</a:t>
            </a:r>
            <a:r>
              <a:rPr lang="en-US" i="1" dirty="0" err="1"/>
              <a:t>build.gradle</a:t>
            </a:r>
            <a:endParaRPr lang="en-US" dirty="0"/>
          </a:p>
          <a:p>
            <a:pPr lvl="1"/>
            <a:r>
              <a:rPr lang="en-US" dirty="0"/>
              <a:t>Will compile a release build of your plugin </a:t>
            </a:r>
          </a:p>
          <a:p>
            <a:pPr lvl="1"/>
            <a:r>
              <a:rPr lang="en-US" dirty="0"/>
              <a:t>Will sign your plugin for release</a:t>
            </a:r>
          </a:p>
          <a:p>
            <a:pPr lvl="1"/>
            <a:endParaRPr lang="en-US" dirty="0"/>
          </a:p>
          <a:p>
            <a:r>
              <a:rPr lang="en-US" dirty="0"/>
              <a:t>Release version of plugins will only work in release versions of ATAK</a:t>
            </a:r>
          </a:p>
          <a:p>
            <a:r>
              <a:rPr lang="en-US" dirty="0"/>
              <a:t>Debug versions of plugins will only work in debug versions of ATAK</a:t>
            </a:r>
          </a:p>
          <a:p>
            <a:r>
              <a:rPr lang="en-US" dirty="0"/>
              <a:t>The version of ATAK the plugin was built for needs to match the version  of ATAK.  </a:t>
            </a:r>
          </a:p>
          <a:p>
            <a:pPr lvl="1"/>
            <a:r>
              <a:rPr lang="en-US" dirty="0"/>
              <a:t>For example:</a:t>
            </a:r>
          </a:p>
          <a:p>
            <a:pPr lvl="2"/>
            <a:r>
              <a:rPr lang="en-US" dirty="0"/>
              <a:t>A 4.9 plugin will NOT work on ATAK 4.8.1 </a:t>
            </a:r>
          </a:p>
          <a:p>
            <a:pPr lvl="2"/>
            <a:r>
              <a:rPr lang="en-US" dirty="0"/>
              <a:t>A 4.8.1 plugin will NOT work on ATAK 4.9</a:t>
            </a:r>
          </a:p>
          <a:p>
            <a:pPr lvl="1"/>
            <a:r>
              <a:rPr lang="en-US" dirty="0"/>
              <a:t>This changes in ATAK 5.0, there is backwards compatibility with 4.10</a:t>
            </a:r>
          </a:p>
        </p:txBody>
      </p:sp>
      <p:sp>
        <p:nvSpPr>
          <p:cNvPr id="4" name="Slide Number Placeholder 3">
            <a:extLst>
              <a:ext uri="{FF2B5EF4-FFF2-40B4-BE49-F238E27FC236}">
                <a16:creationId xmlns:a16="http://schemas.microsoft.com/office/drawing/2014/main" id="{C8A3A978-EF26-75D2-645B-94143B5258A1}"/>
              </a:ext>
            </a:extLst>
          </p:cNvPr>
          <p:cNvSpPr>
            <a:spLocks noGrp="1"/>
          </p:cNvSpPr>
          <p:nvPr>
            <p:ph type="sldNum" sz="quarter" idx="12"/>
          </p:nvPr>
        </p:nvSpPr>
        <p:spPr/>
        <p:txBody>
          <a:bodyPr/>
          <a:lstStyle/>
          <a:p>
            <a:fld id="{3A98EE3D-8CD1-4C3F-BD1C-C98C9596463C}" type="slidenum">
              <a:rPr lang="en-US" smtClean="0"/>
              <a:t>20</a:t>
            </a:fld>
            <a:endParaRPr lang="en-US" dirty="0"/>
          </a:p>
        </p:txBody>
      </p:sp>
      <p:pic>
        <p:nvPicPr>
          <p:cNvPr id="8" name="Picture 7" descr="A picture containing graphical user interface&#10;&#10;Description automatically generated">
            <a:extLst>
              <a:ext uri="{FF2B5EF4-FFF2-40B4-BE49-F238E27FC236}">
                <a16:creationId xmlns:a16="http://schemas.microsoft.com/office/drawing/2014/main" id="{F668B3DC-27CA-C782-8684-098DA3172E6B}"/>
              </a:ext>
            </a:extLst>
          </p:cNvPr>
          <p:cNvPicPr>
            <a:picLocks noChangeAspect="1"/>
          </p:cNvPicPr>
          <p:nvPr/>
        </p:nvPicPr>
        <p:blipFill>
          <a:blip r:embed="rId3"/>
          <a:stretch>
            <a:fillRect/>
          </a:stretch>
        </p:blipFill>
        <p:spPr>
          <a:xfrm>
            <a:off x="9956818" y="-42262"/>
            <a:ext cx="2438400" cy="1219200"/>
          </a:xfrm>
          <a:prstGeom prst="rect">
            <a:avLst/>
          </a:prstGeom>
        </p:spPr>
      </p:pic>
      <p:sp>
        <p:nvSpPr>
          <p:cNvPr id="5" name="TextBox 4">
            <a:extLst>
              <a:ext uri="{FF2B5EF4-FFF2-40B4-BE49-F238E27FC236}">
                <a16:creationId xmlns:a16="http://schemas.microsoft.com/office/drawing/2014/main" id="{A63B3518-06A6-835F-0A68-907E67EAC2FD}"/>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4233910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8EA9-0AE9-01FD-F0F1-39ACE4B12A59}"/>
              </a:ext>
            </a:extLst>
          </p:cNvPr>
          <p:cNvSpPr>
            <a:spLocks noGrp="1"/>
          </p:cNvSpPr>
          <p:nvPr>
            <p:ph type="title"/>
          </p:nvPr>
        </p:nvSpPr>
        <p:spPr/>
        <p:txBody>
          <a:bodyPr/>
          <a:lstStyle/>
          <a:p>
            <a:r>
              <a:rPr lang="en-US" dirty="0"/>
              <a:t>Plugin from Scratch - Setup</a:t>
            </a:r>
          </a:p>
        </p:txBody>
      </p:sp>
      <p:sp>
        <p:nvSpPr>
          <p:cNvPr id="3" name="Content Placeholder 2">
            <a:extLst>
              <a:ext uri="{FF2B5EF4-FFF2-40B4-BE49-F238E27FC236}">
                <a16:creationId xmlns:a16="http://schemas.microsoft.com/office/drawing/2014/main" id="{AB71242C-65B4-93F1-420A-8E1EA844D2BD}"/>
              </a:ext>
            </a:extLst>
          </p:cNvPr>
          <p:cNvSpPr>
            <a:spLocks noGrp="1"/>
          </p:cNvSpPr>
          <p:nvPr>
            <p:ph idx="1"/>
          </p:nvPr>
        </p:nvSpPr>
        <p:spPr>
          <a:xfrm>
            <a:off x="913795" y="1642646"/>
            <a:ext cx="8408175" cy="5058863"/>
          </a:xfrm>
        </p:spPr>
        <p:txBody>
          <a:bodyPr>
            <a:normAutofit fontScale="77500" lnSpcReduction="20000"/>
          </a:bodyPr>
          <a:lstStyle/>
          <a:p>
            <a:r>
              <a:rPr lang="en-US" dirty="0" err="1"/>
              <a:t>tak.gov</a:t>
            </a:r>
            <a:r>
              <a:rPr lang="en-US" dirty="0"/>
              <a:t> provides in the SDK a </a:t>
            </a:r>
            <a:r>
              <a:rPr lang="en-US" i="1" dirty="0" err="1"/>
              <a:t>plugintemplate</a:t>
            </a:r>
            <a:r>
              <a:rPr lang="en-US" dirty="0"/>
              <a:t> that is used as the basis for any new plugin</a:t>
            </a:r>
          </a:p>
          <a:p>
            <a:r>
              <a:rPr lang="en-US" dirty="0"/>
              <a:t>Copy the existing </a:t>
            </a:r>
            <a:r>
              <a:rPr lang="en-US" i="1" dirty="0" err="1"/>
              <a:t>plugintemplate</a:t>
            </a:r>
            <a:r>
              <a:rPr lang="en-US" dirty="0"/>
              <a:t> in the SDK folder to a new folder called </a:t>
            </a:r>
            <a:r>
              <a:rPr lang="en-US" i="1" dirty="0" err="1"/>
              <a:t>sampleplugin</a:t>
            </a:r>
            <a:endParaRPr lang="en-US" i="1" dirty="0"/>
          </a:p>
          <a:p>
            <a:r>
              <a:rPr lang="en-US" dirty="0"/>
              <a:t>Open the </a:t>
            </a:r>
            <a:r>
              <a:rPr lang="en-US" i="1" dirty="0" err="1"/>
              <a:t>sampleplugin</a:t>
            </a:r>
            <a:r>
              <a:rPr lang="en-US" dirty="0"/>
              <a:t> in Android Studio</a:t>
            </a:r>
          </a:p>
          <a:p>
            <a:r>
              <a:rPr lang="en-US" dirty="0"/>
              <a:t>Open the </a:t>
            </a:r>
            <a:r>
              <a:rPr lang="en-US" i="1" dirty="0" err="1"/>
              <a:t>proguard-gradle.txt</a:t>
            </a:r>
            <a:endParaRPr lang="en-US" dirty="0"/>
          </a:p>
          <a:p>
            <a:pPr lvl="1"/>
            <a:r>
              <a:rPr lang="en-US" dirty="0"/>
              <a:t>At the bottom, change the </a:t>
            </a:r>
            <a:r>
              <a:rPr lang="en-US" i="1" dirty="0" err="1"/>
              <a:t>PluginTemplate</a:t>
            </a:r>
            <a:r>
              <a:rPr lang="en-US" i="1" dirty="0"/>
              <a:t> </a:t>
            </a:r>
            <a:r>
              <a:rPr lang="en-US" dirty="0"/>
              <a:t>in the </a:t>
            </a:r>
            <a:r>
              <a:rPr lang="en-US" i="1" dirty="0" err="1"/>
              <a:t>repackageclasses</a:t>
            </a:r>
            <a:r>
              <a:rPr lang="en-US" i="1" dirty="0"/>
              <a:t> </a:t>
            </a:r>
            <a:r>
              <a:rPr lang="en-US" dirty="0"/>
              <a:t>setting to something meaningful.  Otherwise the TPP build will fail.</a:t>
            </a:r>
          </a:p>
          <a:p>
            <a:r>
              <a:rPr lang="en-US" dirty="0"/>
              <a:t>In the Java code</a:t>
            </a:r>
          </a:p>
          <a:p>
            <a:pPr lvl="1"/>
            <a:r>
              <a:rPr lang="en-US" dirty="0"/>
              <a:t>Rename the </a:t>
            </a:r>
            <a:r>
              <a:rPr lang="en-US" i="1" dirty="0" err="1"/>
              <a:t>plugintemplate</a:t>
            </a:r>
            <a:r>
              <a:rPr lang="en-US" dirty="0"/>
              <a:t> portion of the package to something meaningful</a:t>
            </a:r>
          </a:p>
          <a:p>
            <a:pPr lvl="1"/>
            <a:r>
              <a:rPr lang="en-US" dirty="0"/>
              <a:t>Rename the </a:t>
            </a:r>
            <a:r>
              <a:rPr lang="en-US" i="1" dirty="0" err="1"/>
              <a:t>PluginTemplate</a:t>
            </a:r>
            <a:r>
              <a:rPr lang="en-US" dirty="0"/>
              <a:t> class to something meaningful</a:t>
            </a:r>
          </a:p>
          <a:p>
            <a:pPr lvl="2"/>
            <a:r>
              <a:rPr lang="en-US" dirty="0"/>
              <a:t>Also adjust the package to the </a:t>
            </a:r>
            <a:r>
              <a:rPr lang="en-US" i="1" dirty="0"/>
              <a:t>R</a:t>
            </a:r>
            <a:r>
              <a:rPr lang="en-US" dirty="0"/>
              <a:t> import to match what was just set</a:t>
            </a:r>
          </a:p>
          <a:p>
            <a:r>
              <a:rPr lang="en-US" dirty="0"/>
              <a:t>In the </a:t>
            </a:r>
            <a:r>
              <a:rPr lang="en-US" dirty="0" err="1"/>
              <a:t>AndroidManifest.xml</a:t>
            </a:r>
            <a:endParaRPr lang="en-US" dirty="0"/>
          </a:p>
          <a:p>
            <a:pPr lvl="1"/>
            <a:r>
              <a:rPr lang="en-US" dirty="0"/>
              <a:t>Update the package to match the name of the package that was just renamed</a:t>
            </a:r>
          </a:p>
          <a:p>
            <a:r>
              <a:rPr lang="en-US" dirty="0"/>
              <a:t>In the </a:t>
            </a:r>
            <a:r>
              <a:rPr lang="en-US" i="1" dirty="0"/>
              <a:t>assets</a:t>
            </a:r>
            <a:r>
              <a:rPr lang="en-US" dirty="0"/>
              <a:t> folder</a:t>
            </a:r>
          </a:p>
          <a:p>
            <a:pPr lvl="1"/>
            <a:r>
              <a:rPr lang="en-US" dirty="0"/>
              <a:t>Edit the </a:t>
            </a:r>
            <a:r>
              <a:rPr lang="en-US" i="1" dirty="0" err="1"/>
              <a:t>plugin.xml</a:t>
            </a:r>
            <a:r>
              <a:rPr lang="en-US" dirty="0"/>
              <a:t> and update the package name</a:t>
            </a:r>
          </a:p>
          <a:p>
            <a:r>
              <a:rPr lang="en-US" dirty="0"/>
              <a:t>In the </a:t>
            </a:r>
            <a:r>
              <a:rPr lang="en-US" i="1" dirty="0"/>
              <a:t>res/values</a:t>
            </a:r>
            <a:r>
              <a:rPr lang="en-US" dirty="0"/>
              <a:t> folder</a:t>
            </a:r>
          </a:p>
          <a:p>
            <a:pPr lvl="1"/>
            <a:r>
              <a:rPr lang="en-US" dirty="0"/>
              <a:t>Edit the </a:t>
            </a:r>
            <a:r>
              <a:rPr lang="en-US" i="1" dirty="0" err="1"/>
              <a:t>strings.xml</a:t>
            </a:r>
            <a:r>
              <a:rPr lang="en-US" dirty="0"/>
              <a:t> file and change the name of the app</a:t>
            </a:r>
          </a:p>
        </p:txBody>
      </p:sp>
      <p:sp>
        <p:nvSpPr>
          <p:cNvPr id="4" name="Slide Number Placeholder 3">
            <a:extLst>
              <a:ext uri="{FF2B5EF4-FFF2-40B4-BE49-F238E27FC236}">
                <a16:creationId xmlns:a16="http://schemas.microsoft.com/office/drawing/2014/main" id="{C8A3A978-EF26-75D2-645B-94143B5258A1}"/>
              </a:ext>
            </a:extLst>
          </p:cNvPr>
          <p:cNvSpPr>
            <a:spLocks noGrp="1"/>
          </p:cNvSpPr>
          <p:nvPr>
            <p:ph type="sldNum" sz="quarter" idx="12"/>
          </p:nvPr>
        </p:nvSpPr>
        <p:spPr/>
        <p:txBody>
          <a:bodyPr/>
          <a:lstStyle/>
          <a:p>
            <a:fld id="{3A98EE3D-8CD1-4C3F-BD1C-C98C9596463C}" type="slidenum">
              <a:rPr lang="en-US" smtClean="0"/>
              <a:t>21</a:t>
            </a:fld>
            <a:endParaRPr lang="en-US" dirty="0"/>
          </a:p>
        </p:txBody>
      </p:sp>
      <p:pic>
        <p:nvPicPr>
          <p:cNvPr id="7" name="Picture 6">
            <a:extLst>
              <a:ext uri="{FF2B5EF4-FFF2-40B4-BE49-F238E27FC236}">
                <a16:creationId xmlns:a16="http://schemas.microsoft.com/office/drawing/2014/main" id="{85289BD7-66CB-D394-5321-E9FEA76BD35F}"/>
              </a:ext>
            </a:extLst>
          </p:cNvPr>
          <p:cNvPicPr>
            <a:picLocks noChangeAspect="1"/>
          </p:cNvPicPr>
          <p:nvPr/>
        </p:nvPicPr>
        <p:blipFill>
          <a:blip r:embed="rId4"/>
          <a:stretch>
            <a:fillRect/>
          </a:stretch>
        </p:blipFill>
        <p:spPr>
          <a:xfrm>
            <a:off x="9463885" y="1642646"/>
            <a:ext cx="2100251" cy="4148553"/>
          </a:xfrm>
          <a:prstGeom prst="rect">
            <a:avLst/>
          </a:prstGeom>
          <a:noFill/>
          <a:ln w="15875">
            <a:solidFill>
              <a:schemeClr val="tx1"/>
            </a:solidFill>
          </a:ln>
        </p:spPr>
      </p:pic>
      <p:pic>
        <p:nvPicPr>
          <p:cNvPr id="8" name="Picture 7" descr="A picture containing graphical user interface&#10;&#10;Description automatically generated">
            <a:extLst>
              <a:ext uri="{FF2B5EF4-FFF2-40B4-BE49-F238E27FC236}">
                <a16:creationId xmlns:a16="http://schemas.microsoft.com/office/drawing/2014/main" id="{F668B3DC-27CA-C782-8684-098DA3172E6B}"/>
              </a:ext>
            </a:extLst>
          </p:cNvPr>
          <p:cNvPicPr>
            <a:picLocks noChangeAspect="1"/>
          </p:cNvPicPr>
          <p:nvPr/>
        </p:nvPicPr>
        <p:blipFill>
          <a:blip r:embed="rId5"/>
          <a:stretch>
            <a:fillRect/>
          </a:stretch>
        </p:blipFill>
        <p:spPr>
          <a:xfrm>
            <a:off x="9956818" y="-42262"/>
            <a:ext cx="2438400" cy="1219200"/>
          </a:xfrm>
          <a:prstGeom prst="rect">
            <a:avLst/>
          </a:prstGeom>
        </p:spPr>
      </p:pic>
      <p:sp>
        <p:nvSpPr>
          <p:cNvPr id="5" name="TextBox 4">
            <a:extLst>
              <a:ext uri="{FF2B5EF4-FFF2-40B4-BE49-F238E27FC236}">
                <a16:creationId xmlns:a16="http://schemas.microsoft.com/office/drawing/2014/main" id="{A63B3518-06A6-835F-0A68-907E67EAC2FD}"/>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4152760687"/>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8EA9-0AE9-01FD-F0F1-39ACE4B12A59}"/>
              </a:ext>
            </a:extLst>
          </p:cNvPr>
          <p:cNvSpPr>
            <a:spLocks noGrp="1"/>
          </p:cNvSpPr>
          <p:nvPr>
            <p:ph type="title"/>
          </p:nvPr>
        </p:nvSpPr>
        <p:spPr/>
        <p:txBody>
          <a:bodyPr/>
          <a:lstStyle/>
          <a:p>
            <a:r>
              <a:rPr lang="en-US" dirty="0"/>
              <a:t>Plugin from Scratch - Setup</a:t>
            </a:r>
          </a:p>
        </p:txBody>
      </p:sp>
      <p:sp>
        <p:nvSpPr>
          <p:cNvPr id="4" name="Slide Number Placeholder 3">
            <a:extLst>
              <a:ext uri="{FF2B5EF4-FFF2-40B4-BE49-F238E27FC236}">
                <a16:creationId xmlns:a16="http://schemas.microsoft.com/office/drawing/2014/main" id="{C8A3A978-EF26-75D2-645B-94143B5258A1}"/>
              </a:ext>
            </a:extLst>
          </p:cNvPr>
          <p:cNvSpPr>
            <a:spLocks noGrp="1"/>
          </p:cNvSpPr>
          <p:nvPr>
            <p:ph type="sldNum" sz="quarter" idx="12"/>
          </p:nvPr>
        </p:nvSpPr>
        <p:spPr/>
        <p:txBody>
          <a:bodyPr/>
          <a:lstStyle/>
          <a:p>
            <a:fld id="{3A98EE3D-8CD1-4C3F-BD1C-C98C9596463C}" type="slidenum">
              <a:rPr lang="en-US" smtClean="0"/>
              <a:t>22</a:t>
            </a:fld>
            <a:endParaRPr lang="en-US" dirty="0"/>
          </a:p>
        </p:txBody>
      </p:sp>
      <p:pic>
        <p:nvPicPr>
          <p:cNvPr id="10" name="Picture 9" descr="A picture containing graphical user interface&#10;&#10;Description automatically generated">
            <a:extLst>
              <a:ext uri="{FF2B5EF4-FFF2-40B4-BE49-F238E27FC236}">
                <a16:creationId xmlns:a16="http://schemas.microsoft.com/office/drawing/2014/main" id="{412BB3CB-01DF-8472-A52B-16F471F06502}"/>
              </a:ext>
            </a:extLst>
          </p:cNvPr>
          <p:cNvPicPr>
            <a:picLocks noChangeAspect="1"/>
          </p:cNvPicPr>
          <p:nvPr/>
        </p:nvPicPr>
        <p:blipFill>
          <a:blip r:embed="rId2"/>
          <a:stretch>
            <a:fillRect/>
          </a:stretch>
        </p:blipFill>
        <p:spPr>
          <a:xfrm>
            <a:off x="9956818" y="-42262"/>
            <a:ext cx="2438400" cy="1219200"/>
          </a:xfrm>
          <a:prstGeom prst="rect">
            <a:avLst/>
          </a:prstGeom>
        </p:spPr>
      </p:pic>
      <p:pic>
        <p:nvPicPr>
          <p:cNvPr id="12" name="Picture 11">
            <a:extLst>
              <a:ext uri="{FF2B5EF4-FFF2-40B4-BE49-F238E27FC236}">
                <a16:creationId xmlns:a16="http://schemas.microsoft.com/office/drawing/2014/main" id="{47BB436F-B942-666A-50ED-1E898E493565}"/>
              </a:ext>
            </a:extLst>
          </p:cNvPr>
          <p:cNvPicPr>
            <a:picLocks noChangeAspect="1"/>
          </p:cNvPicPr>
          <p:nvPr/>
        </p:nvPicPr>
        <p:blipFill>
          <a:blip r:embed="rId3"/>
          <a:stretch>
            <a:fillRect/>
          </a:stretch>
        </p:blipFill>
        <p:spPr>
          <a:xfrm>
            <a:off x="2204476" y="1596496"/>
            <a:ext cx="7772400" cy="5261504"/>
          </a:xfrm>
          <a:prstGeom prst="rect">
            <a:avLst/>
          </a:prstGeom>
        </p:spPr>
      </p:pic>
      <p:sp>
        <p:nvSpPr>
          <p:cNvPr id="3" name="TextBox 2">
            <a:extLst>
              <a:ext uri="{FF2B5EF4-FFF2-40B4-BE49-F238E27FC236}">
                <a16:creationId xmlns:a16="http://schemas.microsoft.com/office/drawing/2014/main" id="{25E15C87-7677-3A84-22AC-701911312BC3}"/>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362322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E398-F060-F426-F67B-43838792BB4F}"/>
              </a:ext>
            </a:extLst>
          </p:cNvPr>
          <p:cNvSpPr>
            <a:spLocks noGrp="1"/>
          </p:cNvSpPr>
          <p:nvPr>
            <p:ph type="title"/>
          </p:nvPr>
        </p:nvSpPr>
        <p:spPr/>
        <p:txBody>
          <a:bodyPr/>
          <a:lstStyle/>
          <a:p>
            <a:r>
              <a:rPr lang="en-US" dirty="0"/>
              <a:t>Plugin from Scratch - Setup</a:t>
            </a:r>
          </a:p>
        </p:txBody>
      </p:sp>
      <p:sp>
        <p:nvSpPr>
          <p:cNvPr id="3" name="Content Placeholder 2">
            <a:extLst>
              <a:ext uri="{FF2B5EF4-FFF2-40B4-BE49-F238E27FC236}">
                <a16:creationId xmlns:a16="http://schemas.microsoft.com/office/drawing/2014/main" id="{D238E2A5-5BDF-B798-50D9-8D13DF40054C}"/>
              </a:ext>
            </a:extLst>
          </p:cNvPr>
          <p:cNvSpPr>
            <a:spLocks noGrp="1"/>
          </p:cNvSpPr>
          <p:nvPr>
            <p:ph idx="1"/>
          </p:nvPr>
        </p:nvSpPr>
        <p:spPr/>
        <p:txBody>
          <a:bodyPr/>
          <a:lstStyle/>
          <a:p>
            <a:r>
              <a:rPr lang="en-US" dirty="0"/>
              <a:t>Edit the plugin’s </a:t>
            </a:r>
            <a:r>
              <a:rPr lang="en-US" i="1" dirty="0"/>
              <a:t>app/</a:t>
            </a:r>
            <a:r>
              <a:rPr lang="en-US" i="1" dirty="0" err="1"/>
              <a:t>build.gradle</a:t>
            </a:r>
            <a:r>
              <a:rPr lang="en-US" dirty="0"/>
              <a:t> file</a:t>
            </a:r>
          </a:p>
          <a:p>
            <a:r>
              <a:rPr lang="en-US" dirty="0"/>
              <a:t>Locate the </a:t>
            </a:r>
            <a:r>
              <a:rPr lang="en-US" i="1" dirty="0" err="1"/>
              <a:t>signingConfigs</a:t>
            </a:r>
            <a:r>
              <a:rPr lang="en-US" dirty="0"/>
              <a:t> section</a:t>
            </a:r>
          </a:p>
          <a:p>
            <a:pPr lvl="1"/>
            <a:r>
              <a:rPr lang="en-US" dirty="0"/>
              <a:t>Updated the debug and release keys</a:t>
            </a:r>
          </a:p>
          <a:p>
            <a:pPr lvl="2"/>
            <a:r>
              <a:rPr lang="en-US" dirty="0"/>
              <a:t>Set the:</a:t>
            </a:r>
          </a:p>
          <a:p>
            <a:pPr lvl="3"/>
            <a:r>
              <a:rPr lang="en-US" i="1" dirty="0" err="1"/>
              <a:t>storePassword</a:t>
            </a:r>
            <a:endParaRPr lang="en-US" i="1" dirty="0"/>
          </a:p>
          <a:p>
            <a:pPr lvl="3"/>
            <a:r>
              <a:rPr lang="en-US" i="1" dirty="0" err="1"/>
              <a:t>keyAlias</a:t>
            </a:r>
            <a:endParaRPr lang="en-US" i="1" dirty="0"/>
          </a:p>
          <a:p>
            <a:pPr lvl="3"/>
            <a:r>
              <a:rPr lang="en-US" i="1" dirty="0" err="1"/>
              <a:t>keyPassword</a:t>
            </a:r>
            <a:r>
              <a:rPr lang="en-US" dirty="0"/>
              <a:t> </a:t>
            </a:r>
          </a:p>
        </p:txBody>
      </p:sp>
      <p:sp>
        <p:nvSpPr>
          <p:cNvPr id="4" name="Slide Number Placeholder 3">
            <a:extLst>
              <a:ext uri="{FF2B5EF4-FFF2-40B4-BE49-F238E27FC236}">
                <a16:creationId xmlns:a16="http://schemas.microsoft.com/office/drawing/2014/main" id="{1C3458D0-2285-397D-55CF-76E379F84F32}"/>
              </a:ext>
            </a:extLst>
          </p:cNvPr>
          <p:cNvSpPr>
            <a:spLocks noGrp="1"/>
          </p:cNvSpPr>
          <p:nvPr>
            <p:ph type="sldNum" sz="quarter" idx="12"/>
          </p:nvPr>
        </p:nvSpPr>
        <p:spPr/>
        <p:txBody>
          <a:bodyPr/>
          <a:lstStyle/>
          <a:p>
            <a:fld id="{3A98EE3D-8CD1-4C3F-BD1C-C98C9596463C}" type="slidenum">
              <a:rPr lang="en-US" smtClean="0"/>
              <a:t>23</a:t>
            </a:fld>
            <a:endParaRPr lang="en-US" dirty="0"/>
          </a:p>
        </p:txBody>
      </p:sp>
      <p:pic>
        <p:nvPicPr>
          <p:cNvPr id="5" name="Picture 4">
            <a:extLst>
              <a:ext uri="{FF2B5EF4-FFF2-40B4-BE49-F238E27FC236}">
                <a16:creationId xmlns:a16="http://schemas.microsoft.com/office/drawing/2014/main" id="{231EEB84-A3FB-C0A0-BF18-C0795E17D103}"/>
              </a:ext>
            </a:extLst>
          </p:cNvPr>
          <p:cNvPicPr>
            <a:picLocks noChangeAspect="1"/>
          </p:cNvPicPr>
          <p:nvPr/>
        </p:nvPicPr>
        <p:blipFill>
          <a:blip r:embed="rId3"/>
          <a:stretch>
            <a:fillRect/>
          </a:stretch>
        </p:blipFill>
        <p:spPr>
          <a:xfrm>
            <a:off x="6903417" y="2132298"/>
            <a:ext cx="4468003" cy="2858803"/>
          </a:xfrm>
          <a:prstGeom prst="rect">
            <a:avLst/>
          </a:prstGeom>
          <a:ln>
            <a:solidFill>
              <a:schemeClr val="tx1"/>
            </a:solidFill>
          </a:ln>
        </p:spPr>
      </p:pic>
      <p:pic>
        <p:nvPicPr>
          <p:cNvPr id="6" name="Picture 5" descr="A picture containing graphical user interface&#10;&#10;Description automatically generated">
            <a:extLst>
              <a:ext uri="{FF2B5EF4-FFF2-40B4-BE49-F238E27FC236}">
                <a16:creationId xmlns:a16="http://schemas.microsoft.com/office/drawing/2014/main" id="{2CE90213-4CAD-64E5-16E5-5FC12E0E4B61}"/>
              </a:ext>
            </a:extLst>
          </p:cNvPr>
          <p:cNvPicPr>
            <a:picLocks noChangeAspect="1"/>
          </p:cNvPicPr>
          <p:nvPr/>
        </p:nvPicPr>
        <p:blipFill>
          <a:blip r:embed="rId4"/>
          <a:stretch>
            <a:fillRect/>
          </a:stretch>
        </p:blipFill>
        <p:spPr>
          <a:xfrm>
            <a:off x="9956818" y="-42262"/>
            <a:ext cx="2438400" cy="1219200"/>
          </a:xfrm>
          <a:prstGeom prst="rect">
            <a:avLst/>
          </a:prstGeom>
        </p:spPr>
      </p:pic>
      <p:sp>
        <p:nvSpPr>
          <p:cNvPr id="7" name="TextBox 6">
            <a:extLst>
              <a:ext uri="{FF2B5EF4-FFF2-40B4-BE49-F238E27FC236}">
                <a16:creationId xmlns:a16="http://schemas.microsoft.com/office/drawing/2014/main" id="{CBDF0B52-1047-A866-314F-E7FB83F1588C}"/>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3039721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E398-F060-F426-F67B-43838792BB4F}"/>
              </a:ext>
            </a:extLst>
          </p:cNvPr>
          <p:cNvSpPr>
            <a:spLocks noGrp="1"/>
          </p:cNvSpPr>
          <p:nvPr>
            <p:ph type="title"/>
          </p:nvPr>
        </p:nvSpPr>
        <p:spPr/>
        <p:txBody>
          <a:bodyPr/>
          <a:lstStyle/>
          <a:p>
            <a:r>
              <a:rPr lang="en-US" dirty="0"/>
              <a:t>Plugin from Scratch – ATAK Version</a:t>
            </a:r>
          </a:p>
        </p:txBody>
      </p:sp>
      <p:sp>
        <p:nvSpPr>
          <p:cNvPr id="3" name="Content Placeholder 2">
            <a:extLst>
              <a:ext uri="{FF2B5EF4-FFF2-40B4-BE49-F238E27FC236}">
                <a16:creationId xmlns:a16="http://schemas.microsoft.com/office/drawing/2014/main" id="{D238E2A5-5BDF-B798-50D9-8D13DF40054C}"/>
              </a:ext>
            </a:extLst>
          </p:cNvPr>
          <p:cNvSpPr>
            <a:spLocks noGrp="1"/>
          </p:cNvSpPr>
          <p:nvPr>
            <p:ph idx="1"/>
          </p:nvPr>
        </p:nvSpPr>
        <p:spPr>
          <a:xfrm>
            <a:off x="913795" y="2076450"/>
            <a:ext cx="10694820" cy="3714749"/>
          </a:xfrm>
        </p:spPr>
        <p:txBody>
          <a:bodyPr/>
          <a:lstStyle/>
          <a:p>
            <a:r>
              <a:rPr lang="en-US" dirty="0"/>
              <a:t>In order to support other versions of ATAK, the</a:t>
            </a:r>
            <a:br>
              <a:rPr lang="en-US" dirty="0"/>
            </a:br>
            <a:r>
              <a:rPr lang="en-US" dirty="0"/>
              <a:t>plugin has to be compiled against the correct</a:t>
            </a:r>
            <a:br>
              <a:rPr lang="en-US" dirty="0"/>
            </a:br>
            <a:r>
              <a:rPr lang="en-US" i="1" dirty="0" err="1"/>
              <a:t>main.jar</a:t>
            </a:r>
            <a:r>
              <a:rPr lang="en-US" dirty="0"/>
              <a:t> and the version has to be set in the </a:t>
            </a:r>
            <a:br>
              <a:rPr lang="en-US" i="1" dirty="0"/>
            </a:br>
            <a:r>
              <a:rPr lang="en-US" i="1" dirty="0"/>
              <a:t>app/</a:t>
            </a:r>
            <a:r>
              <a:rPr lang="en-US" i="1" dirty="0" err="1"/>
              <a:t>build.gradle</a:t>
            </a:r>
            <a:endParaRPr lang="en-US" dirty="0"/>
          </a:p>
          <a:p>
            <a:r>
              <a:rPr lang="en-US" dirty="0"/>
              <a:t>When you submit your </a:t>
            </a:r>
            <a:r>
              <a:rPr lang="en-US" dirty="0" err="1"/>
              <a:t>plugint</a:t>
            </a:r>
            <a:r>
              <a:rPr lang="en-US" dirty="0"/>
              <a:t> to TPP, this</a:t>
            </a:r>
            <a:br>
              <a:rPr lang="en-US" dirty="0"/>
            </a:br>
            <a:r>
              <a:rPr lang="en-US" dirty="0"/>
              <a:t>variable in the </a:t>
            </a:r>
            <a:r>
              <a:rPr lang="en-US" i="1" dirty="0"/>
              <a:t>app/</a:t>
            </a:r>
            <a:r>
              <a:rPr lang="en-US" i="1" dirty="0" err="1"/>
              <a:t>build.gradle</a:t>
            </a:r>
            <a:r>
              <a:rPr lang="en-US" dirty="0"/>
              <a:t> is used to </a:t>
            </a:r>
            <a:br>
              <a:rPr lang="en-US" dirty="0"/>
            </a:br>
            <a:r>
              <a:rPr lang="en-US" dirty="0"/>
              <a:t>determine the ATAK build environment</a:t>
            </a:r>
          </a:p>
          <a:p>
            <a:r>
              <a:rPr lang="en-US" dirty="0"/>
              <a:t>If you need to test your plugin against ATAK 4.9, for example, you need to acquire the 4.9 SDK from </a:t>
            </a:r>
            <a:r>
              <a:rPr lang="en-US" dirty="0" err="1"/>
              <a:t>tak.gov</a:t>
            </a:r>
            <a:r>
              <a:rPr lang="en-US" dirty="0"/>
              <a:t> and change out the </a:t>
            </a:r>
            <a:r>
              <a:rPr lang="en-US" i="1" dirty="0" err="1"/>
              <a:t>main.jar</a:t>
            </a:r>
            <a:r>
              <a:rPr lang="en-US" dirty="0"/>
              <a:t> and change this variable to say “4.9.0”</a:t>
            </a:r>
          </a:p>
        </p:txBody>
      </p:sp>
      <p:sp>
        <p:nvSpPr>
          <p:cNvPr id="4" name="Slide Number Placeholder 3">
            <a:extLst>
              <a:ext uri="{FF2B5EF4-FFF2-40B4-BE49-F238E27FC236}">
                <a16:creationId xmlns:a16="http://schemas.microsoft.com/office/drawing/2014/main" id="{1C3458D0-2285-397D-55CF-76E379F84F32}"/>
              </a:ext>
            </a:extLst>
          </p:cNvPr>
          <p:cNvSpPr>
            <a:spLocks noGrp="1"/>
          </p:cNvSpPr>
          <p:nvPr>
            <p:ph type="sldNum" sz="quarter" idx="12"/>
          </p:nvPr>
        </p:nvSpPr>
        <p:spPr/>
        <p:txBody>
          <a:bodyPr/>
          <a:lstStyle/>
          <a:p>
            <a:fld id="{3A98EE3D-8CD1-4C3F-BD1C-C98C9596463C}" type="slidenum">
              <a:rPr lang="en-US" smtClean="0"/>
              <a:t>24</a:t>
            </a:fld>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2CE90213-4CAD-64E5-16E5-5FC12E0E4B61}"/>
              </a:ext>
            </a:extLst>
          </p:cNvPr>
          <p:cNvPicPr>
            <a:picLocks noChangeAspect="1"/>
          </p:cNvPicPr>
          <p:nvPr/>
        </p:nvPicPr>
        <p:blipFill>
          <a:blip r:embed="rId3"/>
          <a:stretch>
            <a:fillRect/>
          </a:stretch>
        </p:blipFill>
        <p:spPr>
          <a:xfrm>
            <a:off x="9956818" y="-42262"/>
            <a:ext cx="2438400" cy="1219200"/>
          </a:xfrm>
          <a:prstGeom prst="rect">
            <a:avLst/>
          </a:prstGeom>
        </p:spPr>
      </p:pic>
      <p:sp>
        <p:nvSpPr>
          <p:cNvPr id="7" name="TextBox 6">
            <a:extLst>
              <a:ext uri="{FF2B5EF4-FFF2-40B4-BE49-F238E27FC236}">
                <a16:creationId xmlns:a16="http://schemas.microsoft.com/office/drawing/2014/main" id="{CBDF0B52-1047-A866-314F-E7FB83F1588C}"/>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pic>
        <p:nvPicPr>
          <p:cNvPr id="8" name="Picture 7">
            <a:extLst>
              <a:ext uri="{FF2B5EF4-FFF2-40B4-BE49-F238E27FC236}">
                <a16:creationId xmlns:a16="http://schemas.microsoft.com/office/drawing/2014/main" id="{EEEA7749-92C1-3239-87A6-E6B619C0919E}"/>
              </a:ext>
            </a:extLst>
          </p:cNvPr>
          <p:cNvPicPr>
            <a:picLocks noChangeAspect="1"/>
          </p:cNvPicPr>
          <p:nvPr/>
        </p:nvPicPr>
        <p:blipFill>
          <a:blip r:embed="rId4"/>
          <a:stretch>
            <a:fillRect/>
          </a:stretch>
        </p:blipFill>
        <p:spPr>
          <a:xfrm>
            <a:off x="6808015" y="2076450"/>
            <a:ext cx="4800600" cy="2082800"/>
          </a:xfrm>
          <a:prstGeom prst="rect">
            <a:avLst/>
          </a:prstGeom>
        </p:spPr>
      </p:pic>
    </p:spTree>
    <p:extLst>
      <p:ext uri="{BB962C8B-B14F-4D97-AF65-F5344CB8AC3E}">
        <p14:creationId xmlns:p14="http://schemas.microsoft.com/office/powerpoint/2010/main" val="3698954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E398-F060-F426-F67B-43838792BB4F}"/>
              </a:ext>
            </a:extLst>
          </p:cNvPr>
          <p:cNvSpPr>
            <a:spLocks noGrp="1"/>
          </p:cNvSpPr>
          <p:nvPr>
            <p:ph type="title"/>
          </p:nvPr>
        </p:nvSpPr>
        <p:spPr/>
        <p:txBody>
          <a:bodyPr/>
          <a:lstStyle/>
          <a:p>
            <a:r>
              <a:rPr lang="en-US" dirty="0"/>
              <a:t>Plugin from Scratch - Building</a:t>
            </a:r>
          </a:p>
        </p:txBody>
      </p:sp>
      <p:sp>
        <p:nvSpPr>
          <p:cNvPr id="3" name="Content Placeholder 2">
            <a:extLst>
              <a:ext uri="{FF2B5EF4-FFF2-40B4-BE49-F238E27FC236}">
                <a16:creationId xmlns:a16="http://schemas.microsoft.com/office/drawing/2014/main" id="{D238E2A5-5BDF-B798-50D9-8D13DF40054C}"/>
              </a:ext>
            </a:extLst>
          </p:cNvPr>
          <p:cNvSpPr>
            <a:spLocks noGrp="1"/>
          </p:cNvSpPr>
          <p:nvPr>
            <p:ph idx="1"/>
          </p:nvPr>
        </p:nvSpPr>
        <p:spPr>
          <a:xfrm>
            <a:off x="913795" y="2076450"/>
            <a:ext cx="7984728" cy="4600511"/>
          </a:xfrm>
        </p:spPr>
        <p:txBody>
          <a:bodyPr>
            <a:normAutofit/>
          </a:bodyPr>
          <a:lstStyle/>
          <a:p>
            <a:r>
              <a:rPr lang="en-US" dirty="0"/>
              <a:t>Now that everything is setup we can do a build</a:t>
            </a:r>
          </a:p>
          <a:p>
            <a:r>
              <a:rPr lang="en-US" dirty="0"/>
              <a:t>Open the Gradle Task Window and locate the </a:t>
            </a:r>
            <a:r>
              <a:rPr lang="en-US" i="1" dirty="0" err="1"/>
              <a:t>assembleCivDebug</a:t>
            </a:r>
            <a:r>
              <a:rPr lang="en-US" dirty="0"/>
              <a:t> task</a:t>
            </a:r>
          </a:p>
          <a:p>
            <a:r>
              <a:rPr lang="en-US" dirty="0"/>
              <a:t>Double click this task to start a build of the plugin</a:t>
            </a:r>
          </a:p>
          <a:p>
            <a:pPr lvl="1"/>
            <a:r>
              <a:rPr lang="en-US" dirty="0"/>
              <a:t>This will only compile your plugin and not install it</a:t>
            </a:r>
          </a:p>
          <a:p>
            <a:r>
              <a:rPr lang="en-US" dirty="0"/>
              <a:t>Correct any build errors and try again</a:t>
            </a:r>
          </a:p>
          <a:p>
            <a:r>
              <a:rPr lang="en-US" dirty="0"/>
              <a:t>Once you are satisfied with you build, run </a:t>
            </a:r>
            <a:r>
              <a:rPr lang="en-US" i="1" dirty="0" err="1"/>
              <a:t>installCivDebug</a:t>
            </a:r>
            <a:r>
              <a:rPr lang="en-US" dirty="0"/>
              <a:t> to install the plugin in ATAK</a:t>
            </a:r>
          </a:p>
        </p:txBody>
      </p:sp>
      <p:sp>
        <p:nvSpPr>
          <p:cNvPr id="4" name="Slide Number Placeholder 3">
            <a:extLst>
              <a:ext uri="{FF2B5EF4-FFF2-40B4-BE49-F238E27FC236}">
                <a16:creationId xmlns:a16="http://schemas.microsoft.com/office/drawing/2014/main" id="{1C3458D0-2285-397D-55CF-76E379F84F32}"/>
              </a:ext>
            </a:extLst>
          </p:cNvPr>
          <p:cNvSpPr>
            <a:spLocks noGrp="1"/>
          </p:cNvSpPr>
          <p:nvPr>
            <p:ph type="sldNum" sz="quarter" idx="12"/>
          </p:nvPr>
        </p:nvSpPr>
        <p:spPr/>
        <p:txBody>
          <a:bodyPr/>
          <a:lstStyle/>
          <a:p>
            <a:fld id="{3A98EE3D-8CD1-4C3F-BD1C-C98C9596463C}" type="slidenum">
              <a:rPr lang="en-US" smtClean="0"/>
              <a:t>25</a:t>
            </a:fld>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2CE90213-4CAD-64E5-16E5-5FC12E0E4B61}"/>
              </a:ext>
            </a:extLst>
          </p:cNvPr>
          <p:cNvPicPr>
            <a:picLocks noChangeAspect="1"/>
          </p:cNvPicPr>
          <p:nvPr/>
        </p:nvPicPr>
        <p:blipFill>
          <a:blip r:embed="rId3"/>
          <a:stretch>
            <a:fillRect/>
          </a:stretch>
        </p:blipFill>
        <p:spPr>
          <a:xfrm>
            <a:off x="9956818" y="-42262"/>
            <a:ext cx="2438400" cy="1219200"/>
          </a:xfrm>
          <a:prstGeom prst="rect">
            <a:avLst/>
          </a:prstGeom>
        </p:spPr>
      </p:pic>
      <p:sp>
        <p:nvSpPr>
          <p:cNvPr id="5" name="TextBox 4">
            <a:extLst>
              <a:ext uri="{FF2B5EF4-FFF2-40B4-BE49-F238E27FC236}">
                <a16:creationId xmlns:a16="http://schemas.microsoft.com/office/drawing/2014/main" id="{ABDABEA6-4AFA-B8B2-5480-2D7741BABAA4}"/>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228269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E398-F060-F426-F67B-43838792BB4F}"/>
              </a:ext>
            </a:extLst>
          </p:cNvPr>
          <p:cNvSpPr>
            <a:spLocks noGrp="1"/>
          </p:cNvSpPr>
          <p:nvPr>
            <p:ph type="title"/>
          </p:nvPr>
        </p:nvSpPr>
        <p:spPr/>
        <p:txBody>
          <a:bodyPr/>
          <a:lstStyle/>
          <a:p>
            <a:r>
              <a:rPr lang="en-US" dirty="0"/>
              <a:t>Plugin from Scratch - Running</a:t>
            </a:r>
          </a:p>
        </p:txBody>
      </p:sp>
      <p:sp>
        <p:nvSpPr>
          <p:cNvPr id="3" name="Content Placeholder 2">
            <a:extLst>
              <a:ext uri="{FF2B5EF4-FFF2-40B4-BE49-F238E27FC236}">
                <a16:creationId xmlns:a16="http://schemas.microsoft.com/office/drawing/2014/main" id="{D238E2A5-5BDF-B798-50D9-8D13DF40054C}"/>
              </a:ext>
            </a:extLst>
          </p:cNvPr>
          <p:cNvSpPr>
            <a:spLocks noGrp="1"/>
          </p:cNvSpPr>
          <p:nvPr>
            <p:ph idx="1"/>
          </p:nvPr>
        </p:nvSpPr>
        <p:spPr>
          <a:xfrm>
            <a:off x="913795" y="2076450"/>
            <a:ext cx="7984728" cy="4600511"/>
          </a:xfrm>
        </p:spPr>
        <p:txBody>
          <a:bodyPr>
            <a:normAutofit/>
          </a:bodyPr>
          <a:lstStyle/>
          <a:p>
            <a:r>
              <a:rPr lang="en-US" dirty="0"/>
              <a:t>Your plugin should now appear on the menu</a:t>
            </a:r>
          </a:p>
          <a:p>
            <a:r>
              <a:rPr lang="en-US" dirty="0"/>
              <a:t>To change the icon, change the </a:t>
            </a:r>
            <a:r>
              <a:rPr lang="en-US" i="1" dirty="0"/>
              <a:t>res/drawable/</a:t>
            </a:r>
            <a:r>
              <a:rPr lang="en-US" i="1" dirty="0" err="1"/>
              <a:t>ic_launcher.png</a:t>
            </a:r>
            <a:endParaRPr lang="en-US" dirty="0"/>
          </a:p>
          <a:p>
            <a:pPr lvl="1"/>
            <a:r>
              <a:rPr lang="en-US" dirty="0"/>
              <a:t>This is defined in the </a:t>
            </a:r>
            <a:r>
              <a:rPr lang="en-US" i="1" dirty="0" err="1"/>
              <a:t>AndroidManifest.xml</a:t>
            </a:r>
            <a:endParaRPr lang="en-US" i="1" dirty="0"/>
          </a:p>
          <a:p>
            <a:r>
              <a:rPr lang="en-US" dirty="0"/>
              <a:t>Click on your icon to launch your plugin</a:t>
            </a:r>
          </a:p>
        </p:txBody>
      </p:sp>
      <p:sp>
        <p:nvSpPr>
          <p:cNvPr id="4" name="Slide Number Placeholder 3">
            <a:extLst>
              <a:ext uri="{FF2B5EF4-FFF2-40B4-BE49-F238E27FC236}">
                <a16:creationId xmlns:a16="http://schemas.microsoft.com/office/drawing/2014/main" id="{1C3458D0-2285-397D-55CF-76E379F84F32}"/>
              </a:ext>
            </a:extLst>
          </p:cNvPr>
          <p:cNvSpPr>
            <a:spLocks noGrp="1"/>
          </p:cNvSpPr>
          <p:nvPr>
            <p:ph type="sldNum" sz="quarter" idx="12"/>
          </p:nvPr>
        </p:nvSpPr>
        <p:spPr/>
        <p:txBody>
          <a:bodyPr/>
          <a:lstStyle/>
          <a:p>
            <a:fld id="{3A98EE3D-8CD1-4C3F-BD1C-C98C9596463C}" type="slidenum">
              <a:rPr lang="en-US" smtClean="0"/>
              <a:t>26</a:t>
            </a:fld>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2CE90213-4CAD-64E5-16E5-5FC12E0E4B61}"/>
              </a:ext>
            </a:extLst>
          </p:cNvPr>
          <p:cNvPicPr>
            <a:picLocks noChangeAspect="1"/>
          </p:cNvPicPr>
          <p:nvPr/>
        </p:nvPicPr>
        <p:blipFill>
          <a:blip r:embed="rId3"/>
          <a:stretch>
            <a:fillRect/>
          </a:stretch>
        </p:blipFill>
        <p:spPr>
          <a:xfrm>
            <a:off x="9956818" y="-42262"/>
            <a:ext cx="2438400" cy="1219200"/>
          </a:xfrm>
          <a:prstGeom prst="rect">
            <a:avLst/>
          </a:prstGeom>
        </p:spPr>
      </p:pic>
      <p:pic>
        <p:nvPicPr>
          <p:cNvPr id="9" name="Picture 8">
            <a:extLst>
              <a:ext uri="{FF2B5EF4-FFF2-40B4-BE49-F238E27FC236}">
                <a16:creationId xmlns:a16="http://schemas.microsoft.com/office/drawing/2014/main" id="{4BD9C6A0-B63C-6BD5-845D-8C280E599D06}"/>
              </a:ext>
            </a:extLst>
          </p:cNvPr>
          <p:cNvPicPr>
            <a:picLocks noChangeAspect="1"/>
          </p:cNvPicPr>
          <p:nvPr/>
        </p:nvPicPr>
        <p:blipFill>
          <a:blip r:embed="rId4"/>
          <a:stretch>
            <a:fillRect/>
          </a:stretch>
        </p:blipFill>
        <p:spPr>
          <a:xfrm>
            <a:off x="1814755" y="3975014"/>
            <a:ext cx="2689543" cy="2647737"/>
          </a:xfrm>
          <a:prstGeom prst="rect">
            <a:avLst/>
          </a:prstGeom>
          <a:ln>
            <a:solidFill>
              <a:schemeClr val="tx1"/>
            </a:solidFill>
          </a:ln>
        </p:spPr>
      </p:pic>
      <p:pic>
        <p:nvPicPr>
          <p:cNvPr id="5" name="Picture 4">
            <a:extLst>
              <a:ext uri="{FF2B5EF4-FFF2-40B4-BE49-F238E27FC236}">
                <a16:creationId xmlns:a16="http://schemas.microsoft.com/office/drawing/2014/main" id="{A823A0D9-AF1E-F043-A397-B2C418C24603}"/>
              </a:ext>
            </a:extLst>
          </p:cNvPr>
          <p:cNvPicPr>
            <a:picLocks noChangeAspect="1"/>
          </p:cNvPicPr>
          <p:nvPr/>
        </p:nvPicPr>
        <p:blipFill>
          <a:blip r:embed="rId5"/>
          <a:stretch>
            <a:fillRect/>
          </a:stretch>
        </p:blipFill>
        <p:spPr>
          <a:xfrm>
            <a:off x="6755377" y="3975015"/>
            <a:ext cx="3407522" cy="2647736"/>
          </a:xfrm>
          <a:prstGeom prst="rect">
            <a:avLst/>
          </a:prstGeom>
          <a:ln>
            <a:solidFill>
              <a:schemeClr val="tx1"/>
            </a:solidFill>
          </a:ln>
        </p:spPr>
      </p:pic>
      <p:sp>
        <p:nvSpPr>
          <p:cNvPr id="7" name="Right Arrow 6">
            <a:extLst>
              <a:ext uri="{FF2B5EF4-FFF2-40B4-BE49-F238E27FC236}">
                <a16:creationId xmlns:a16="http://schemas.microsoft.com/office/drawing/2014/main" id="{1DABAA98-F484-85E1-1929-0311B4F337C4}"/>
              </a:ext>
            </a:extLst>
          </p:cNvPr>
          <p:cNvSpPr/>
          <p:nvPr/>
        </p:nvSpPr>
        <p:spPr>
          <a:xfrm>
            <a:off x="4645643" y="5298882"/>
            <a:ext cx="1902443" cy="29798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A590B7-A836-3536-218A-0611D64D329A}"/>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3231371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1843-E2E1-7E7C-9D46-20F492EB6C45}"/>
              </a:ext>
            </a:extLst>
          </p:cNvPr>
          <p:cNvSpPr>
            <a:spLocks noGrp="1"/>
          </p:cNvSpPr>
          <p:nvPr>
            <p:ph type="title"/>
          </p:nvPr>
        </p:nvSpPr>
        <p:spPr>
          <a:xfrm>
            <a:off x="919119" y="2800350"/>
            <a:ext cx="10353762" cy="1257300"/>
          </a:xfrm>
        </p:spPr>
        <p:txBody>
          <a:bodyPr/>
          <a:lstStyle/>
          <a:p>
            <a:r>
              <a:rPr lang="en-US" sz="4000" dirty="0"/>
              <a:t>Third Party Pipeline on </a:t>
            </a:r>
            <a:r>
              <a:rPr lang="en-US" sz="4000" dirty="0" err="1"/>
              <a:t>tak.gov</a:t>
            </a:r>
            <a:endParaRPr lang="en-US" sz="4000" dirty="0"/>
          </a:p>
        </p:txBody>
      </p:sp>
      <p:sp>
        <p:nvSpPr>
          <p:cNvPr id="4" name="Slide Number Placeholder 3">
            <a:extLst>
              <a:ext uri="{FF2B5EF4-FFF2-40B4-BE49-F238E27FC236}">
                <a16:creationId xmlns:a16="http://schemas.microsoft.com/office/drawing/2014/main" id="{3D687F85-CE46-84A3-825D-FF110F3ECE00}"/>
              </a:ext>
            </a:extLst>
          </p:cNvPr>
          <p:cNvSpPr>
            <a:spLocks noGrp="1"/>
          </p:cNvSpPr>
          <p:nvPr>
            <p:ph type="sldNum" sz="quarter" idx="12"/>
          </p:nvPr>
        </p:nvSpPr>
        <p:spPr/>
        <p:txBody>
          <a:bodyPr/>
          <a:lstStyle/>
          <a:p>
            <a:fld id="{3A98EE3D-8CD1-4C3F-BD1C-C98C9596463C}" type="slidenum">
              <a:rPr lang="en-US" smtClean="0"/>
              <a:t>27</a:t>
            </a:fld>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DBA39020-8F71-1A9D-3830-A250091BC827}"/>
              </a:ext>
            </a:extLst>
          </p:cNvPr>
          <p:cNvPicPr>
            <a:picLocks noChangeAspect="1"/>
          </p:cNvPicPr>
          <p:nvPr/>
        </p:nvPicPr>
        <p:blipFill>
          <a:blip r:embed="rId2"/>
          <a:stretch>
            <a:fillRect/>
          </a:stretch>
        </p:blipFill>
        <p:spPr>
          <a:xfrm>
            <a:off x="9956818" y="-42262"/>
            <a:ext cx="2438400" cy="1219200"/>
          </a:xfrm>
          <a:prstGeom prst="rect">
            <a:avLst/>
          </a:prstGeom>
        </p:spPr>
      </p:pic>
      <p:sp>
        <p:nvSpPr>
          <p:cNvPr id="5" name="TextBox 4">
            <a:extLst>
              <a:ext uri="{FF2B5EF4-FFF2-40B4-BE49-F238E27FC236}">
                <a16:creationId xmlns:a16="http://schemas.microsoft.com/office/drawing/2014/main" id="{6FF8329E-BF6A-ECDF-5D02-29CFD83FC5DD}"/>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1811969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2016-7507-9F78-1FDD-16A847C8DAA7}"/>
              </a:ext>
            </a:extLst>
          </p:cNvPr>
          <p:cNvSpPr>
            <a:spLocks noGrp="1"/>
          </p:cNvSpPr>
          <p:nvPr>
            <p:ph type="title"/>
          </p:nvPr>
        </p:nvSpPr>
        <p:spPr/>
        <p:txBody>
          <a:bodyPr>
            <a:normAutofit/>
          </a:bodyPr>
          <a:lstStyle/>
          <a:p>
            <a:r>
              <a:rPr lang="en-US" sz="4000" dirty="0"/>
              <a:t>Third Party Pipeline on </a:t>
            </a:r>
            <a:r>
              <a:rPr lang="en-US" sz="4000" dirty="0" err="1"/>
              <a:t>tak.gov</a:t>
            </a:r>
            <a:endParaRPr lang="en-US" dirty="0"/>
          </a:p>
        </p:txBody>
      </p:sp>
      <p:sp>
        <p:nvSpPr>
          <p:cNvPr id="3" name="Content Placeholder 2">
            <a:extLst>
              <a:ext uri="{FF2B5EF4-FFF2-40B4-BE49-F238E27FC236}">
                <a16:creationId xmlns:a16="http://schemas.microsoft.com/office/drawing/2014/main" id="{FB6671B3-81F0-B09D-6626-6C89B6A1C61F}"/>
              </a:ext>
            </a:extLst>
          </p:cNvPr>
          <p:cNvSpPr>
            <a:spLocks noGrp="1"/>
          </p:cNvSpPr>
          <p:nvPr>
            <p:ph idx="1"/>
          </p:nvPr>
        </p:nvSpPr>
        <p:spPr>
          <a:xfrm>
            <a:off x="913795" y="2076450"/>
            <a:ext cx="10353762" cy="4447088"/>
          </a:xfrm>
        </p:spPr>
        <p:txBody>
          <a:bodyPr>
            <a:normAutofit/>
          </a:bodyPr>
          <a:lstStyle/>
          <a:p>
            <a:r>
              <a:rPr lang="en-US" dirty="0"/>
              <a:t>To have your plugin work on the full CIV version of ATAK it must be signed by the TAK Product Center (TPC) via the Third Party Pipeline (TPP)</a:t>
            </a:r>
          </a:p>
          <a:p>
            <a:r>
              <a:rPr lang="en-US" dirty="0"/>
              <a:t>Simply zip the folder that contains your plugin and submit it to the TPP</a:t>
            </a:r>
          </a:p>
          <a:p>
            <a:pPr lvl="1"/>
            <a:r>
              <a:rPr lang="en-US" dirty="0"/>
              <a:t>In the previous example, we would zip the </a:t>
            </a:r>
            <a:r>
              <a:rPr lang="en-US" i="1" dirty="0" err="1"/>
              <a:t>SamplePlugin</a:t>
            </a:r>
            <a:r>
              <a:rPr lang="en-US" dirty="0"/>
              <a:t> folder</a:t>
            </a:r>
          </a:p>
          <a:p>
            <a:pPr lvl="1"/>
            <a:r>
              <a:rPr lang="en-US" dirty="0"/>
              <a:t>Recommend doing a </a:t>
            </a:r>
            <a:r>
              <a:rPr lang="en-US" i="1" dirty="0"/>
              <a:t>clean</a:t>
            </a:r>
            <a:r>
              <a:rPr lang="en-US" dirty="0"/>
              <a:t> before zipping to reduce the artifacts that are in the zip</a:t>
            </a:r>
          </a:p>
          <a:p>
            <a:r>
              <a:rPr lang="en-US" dirty="0"/>
              <a:t>Login to </a:t>
            </a:r>
            <a:r>
              <a:rPr lang="en-US" dirty="0" err="1"/>
              <a:t>tak.gov</a:t>
            </a:r>
            <a:r>
              <a:rPr lang="en-US" dirty="0"/>
              <a:t> and </a:t>
            </a:r>
            <a:r>
              <a:rPr lang="en-US" dirty="0" err="1"/>
              <a:t>goto</a:t>
            </a:r>
            <a:r>
              <a:rPr lang="en-US" dirty="0"/>
              <a:t> Resources -&gt; Third Party Pipeline</a:t>
            </a:r>
          </a:p>
          <a:p>
            <a:pPr lvl="1"/>
            <a:r>
              <a:rPr lang="en-US" dirty="0"/>
              <a:t>Upload the zip and submit</a:t>
            </a:r>
          </a:p>
          <a:p>
            <a:r>
              <a:rPr lang="en-US" dirty="0"/>
              <a:t>You will receive an email notification:</a:t>
            </a:r>
          </a:p>
          <a:p>
            <a:pPr lvl="1"/>
            <a:r>
              <a:rPr lang="en-US" dirty="0"/>
              <a:t>When build begins</a:t>
            </a:r>
          </a:p>
          <a:p>
            <a:pPr lvl="1"/>
            <a:r>
              <a:rPr lang="en-US" dirty="0"/>
              <a:t>Complete of build (success or failure)</a:t>
            </a:r>
          </a:p>
          <a:p>
            <a:pPr lvl="2"/>
            <a:r>
              <a:rPr lang="en-US" dirty="0"/>
              <a:t>Failure will contain a build log that will need to be reviewed</a:t>
            </a:r>
          </a:p>
        </p:txBody>
      </p:sp>
      <p:sp>
        <p:nvSpPr>
          <p:cNvPr id="4" name="Slide Number Placeholder 3">
            <a:extLst>
              <a:ext uri="{FF2B5EF4-FFF2-40B4-BE49-F238E27FC236}">
                <a16:creationId xmlns:a16="http://schemas.microsoft.com/office/drawing/2014/main" id="{28DE3B86-9444-5602-4E42-0EA360D98804}"/>
              </a:ext>
            </a:extLst>
          </p:cNvPr>
          <p:cNvSpPr>
            <a:spLocks noGrp="1"/>
          </p:cNvSpPr>
          <p:nvPr>
            <p:ph type="sldNum" sz="quarter" idx="12"/>
          </p:nvPr>
        </p:nvSpPr>
        <p:spPr/>
        <p:txBody>
          <a:bodyPr/>
          <a:lstStyle/>
          <a:p>
            <a:fld id="{3A98EE3D-8CD1-4C3F-BD1C-C98C9596463C}" type="slidenum">
              <a:rPr lang="en-US" smtClean="0"/>
              <a:t>28</a:t>
            </a:fld>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81ABE457-C5FA-E340-FFE7-B201A65735F3}"/>
              </a:ext>
            </a:extLst>
          </p:cNvPr>
          <p:cNvPicPr>
            <a:picLocks noChangeAspect="1"/>
          </p:cNvPicPr>
          <p:nvPr/>
        </p:nvPicPr>
        <p:blipFill>
          <a:blip r:embed="rId3"/>
          <a:stretch>
            <a:fillRect/>
          </a:stretch>
        </p:blipFill>
        <p:spPr>
          <a:xfrm>
            <a:off x="9956818" y="-42262"/>
            <a:ext cx="2438400" cy="1219200"/>
          </a:xfrm>
          <a:prstGeom prst="rect">
            <a:avLst/>
          </a:prstGeom>
        </p:spPr>
      </p:pic>
      <p:pic>
        <p:nvPicPr>
          <p:cNvPr id="6" name="Picture 5">
            <a:extLst>
              <a:ext uri="{FF2B5EF4-FFF2-40B4-BE49-F238E27FC236}">
                <a16:creationId xmlns:a16="http://schemas.microsoft.com/office/drawing/2014/main" id="{95336A27-1B21-6F49-F6C8-7520EC07463E}"/>
              </a:ext>
            </a:extLst>
          </p:cNvPr>
          <p:cNvPicPr>
            <a:picLocks noChangeAspect="1"/>
          </p:cNvPicPr>
          <p:nvPr/>
        </p:nvPicPr>
        <p:blipFill>
          <a:blip r:embed="rId4"/>
          <a:stretch>
            <a:fillRect/>
          </a:stretch>
        </p:blipFill>
        <p:spPr>
          <a:xfrm>
            <a:off x="6738331" y="4472706"/>
            <a:ext cx="5170860" cy="1191602"/>
          </a:xfrm>
          <a:prstGeom prst="rect">
            <a:avLst/>
          </a:prstGeom>
        </p:spPr>
      </p:pic>
      <p:sp>
        <p:nvSpPr>
          <p:cNvPr id="7" name="TextBox 6">
            <a:extLst>
              <a:ext uri="{FF2B5EF4-FFF2-40B4-BE49-F238E27FC236}">
                <a16:creationId xmlns:a16="http://schemas.microsoft.com/office/drawing/2014/main" id="{CA7E0952-C0A6-7623-CF80-476F50F3DCF8}"/>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1845052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1843-E2E1-7E7C-9D46-20F492EB6C45}"/>
              </a:ext>
            </a:extLst>
          </p:cNvPr>
          <p:cNvSpPr>
            <a:spLocks noGrp="1"/>
          </p:cNvSpPr>
          <p:nvPr>
            <p:ph type="title"/>
          </p:nvPr>
        </p:nvSpPr>
        <p:spPr>
          <a:xfrm>
            <a:off x="919119" y="2800350"/>
            <a:ext cx="10353762" cy="1257300"/>
          </a:xfrm>
        </p:spPr>
        <p:txBody>
          <a:bodyPr/>
          <a:lstStyle/>
          <a:p>
            <a:r>
              <a:rPr lang="en-US" sz="4000" dirty="0"/>
              <a:t>Troubleshooting</a:t>
            </a:r>
          </a:p>
        </p:txBody>
      </p:sp>
      <p:sp>
        <p:nvSpPr>
          <p:cNvPr id="4" name="Slide Number Placeholder 3">
            <a:extLst>
              <a:ext uri="{FF2B5EF4-FFF2-40B4-BE49-F238E27FC236}">
                <a16:creationId xmlns:a16="http://schemas.microsoft.com/office/drawing/2014/main" id="{3D687F85-CE46-84A3-825D-FF110F3ECE00}"/>
              </a:ext>
            </a:extLst>
          </p:cNvPr>
          <p:cNvSpPr>
            <a:spLocks noGrp="1"/>
          </p:cNvSpPr>
          <p:nvPr>
            <p:ph type="sldNum" sz="quarter" idx="12"/>
          </p:nvPr>
        </p:nvSpPr>
        <p:spPr/>
        <p:txBody>
          <a:bodyPr/>
          <a:lstStyle/>
          <a:p>
            <a:fld id="{3A98EE3D-8CD1-4C3F-BD1C-C98C9596463C}" type="slidenum">
              <a:rPr lang="en-US" smtClean="0"/>
              <a:t>29</a:t>
            </a:fld>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DBA39020-8F71-1A9D-3830-A250091BC827}"/>
              </a:ext>
            </a:extLst>
          </p:cNvPr>
          <p:cNvPicPr>
            <a:picLocks noChangeAspect="1"/>
          </p:cNvPicPr>
          <p:nvPr/>
        </p:nvPicPr>
        <p:blipFill>
          <a:blip r:embed="rId2"/>
          <a:stretch>
            <a:fillRect/>
          </a:stretch>
        </p:blipFill>
        <p:spPr>
          <a:xfrm>
            <a:off x="9956818" y="-42262"/>
            <a:ext cx="2438400" cy="1219200"/>
          </a:xfrm>
          <a:prstGeom prst="rect">
            <a:avLst/>
          </a:prstGeom>
        </p:spPr>
      </p:pic>
      <p:sp>
        <p:nvSpPr>
          <p:cNvPr id="5" name="TextBox 4">
            <a:extLst>
              <a:ext uri="{FF2B5EF4-FFF2-40B4-BE49-F238E27FC236}">
                <a16:creationId xmlns:a16="http://schemas.microsoft.com/office/drawing/2014/main" id="{59C537A3-D399-188E-A2C1-041E2997A601}"/>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117114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0118A-2DB2-DB00-FFE4-6D07D3C13C7B}"/>
              </a:ext>
            </a:extLst>
          </p:cNvPr>
          <p:cNvSpPr>
            <a:spLocks noGrp="1"/>
          </p:cNvSpPr>
          <p:nvPr>
            <p:ph type="title"/>
          </p:nvPr>
        </p:nvSpPr>
        <p:spPr/>
        <p:txBody>
          <a:bodyPr/>
          <a:lstStyle/>
          <a:p>
            <a:pPr algn="l"/>
            <a:r>
              <a:rPr lang="en-US" dirty="0"/>
              <a:t>About Adeptus Cyber Solutions, LLC</a:t>
            </a:r>
          </a:p>
        </p:txBody>
      </p:sp>
      <p:sp>
        <p:nvSpPr>
          <p:cNvPr id="3" name="Content Placeholder 2">
            <a:extLst>
              <a:ext uri="{FF2B5EF4-FFF2-40B4-BE49-F238E27FC236}">
                <a16:creationId xmlns:a16="http://schemas.microsoft.com/office/drawing/2014/main" id="{5EAB98A9-9561-E4E7-6484-205D6CBF4836}"/>
              </a:ext>
            </a:extLst>
          </p:cNvPr>
          <p:cNvSpPr>
            <a:spLocks noGrp="1"/>
          </p:cNvSpPr>
          <p:nvPr>
            <p:ph idx="1"/>
          </p:nvPr>
        </p:nvSpPr>
        <p:spPr>
          <a:xfrm>
            <a:off x="913795" y="2076450"/>
            <a:ext cx="10353762" cy="4420530"/>
          </a:xfrm>
        </p:spPr>
        <p:txBody>
          <a:bodyPr>
            <a:normAutofit fontScale="85000" lnSpcReduction="10000"/>
          </a:bodyPr>
          <a:lstStyle/>
          <a:p>
            <a:pPr marL="36900" indent="0" algn="l">
              <a:buNone/>
            </a:pPr>
            <a:r>
              <a:rPr lang="en-US" b="0" i="0" u="none" strike="noStrike" dirty="0">
                <a:solidFill>
                  <a:schemeClr val="tx1"/>
                </a:solidFill>
                <a:effectLst/>
                <a:latin typeface="-apple-system"/>
              </a:rPr>
              <a:t>Adeptus Cyber Solutions (ACS), where real-world problems meet cutting-edge solutions. Our team is at the forefront of Android Team Awareness Kit (ATAK) Plugin development, dedicated to crafting custom solutions for the problems you face. With a rich history of expertise, our dedicated team at ACS is at the forefront of ATAK development, bringing innovation and practical solutions to meet the unique needs of our clients.</a:t>
            </a:r>
          </a:p>
          <a:p>
            <a:pPr marL="36900" indent="0" algn="l">
              <a:buNone/>
            </a:pPr>
            <a:r>
              <a:rPr lang="en-US" b="1" i="0" u="none" strike="noStrike" dirty="0">
                <a:solidFill>
                  <a:schemeClr val="tx1"/>
                </a:solidFill>
                <a:effectLst/>
                <a:latin typeface="-apple-system"/>
              </a:rPr>
              <a:t>Our ATAK Expertise:</a:t>
            </a:r>
            <a:br>
              <a:rPr lang="en-US" b="0" i="0" u="none" strike="noStrike" dirty="0">
                <a:solidFill>
                  <a:schemeClr val="tx1"/>
                </a:solidFill>
                <a:effectLst/>
                <a:latin typeface="-apple-system"/>
              </a:rPr>
            </a:br>
            <a:r>
              <a:rPr lang="en-US" b="0" i="0" u="none" strike="noStrike" dirty="0">
                <a:solidFill>
                  <a:schemeClr val="tx1"/>
                </a:solidFill>
                <a:effectLst/>
                <a:latin typeface="-apple-system"/>
              </a:rPr>
              <a:t>ACS has been a trailblazer in the ATAK development landscape, continuously evolving alongside the platform's advancements. With over 3 years heavily involved in the TAK ecosystem, we have consistently demonstrated our proficiency in developing tailored ATAK Plugins that cater to a diverse range of requirements. At ACS, we take pride in our extensive portfolio of successfully developed ATAK Plugins. These plugins span a spectrum of functionalities, from monitoring the health statistics of warfighters to creating seamless workflows for launching and recovering unmanned aircraft. Our commitment to delivering high-quality, robust solutions has garnered us a reputation as a trusted partner in the ATAK development ecosystem.</a:t>
            </a:r>
          </a:p>
          <a:p>
            <a:pPr marL="36900" indent="0" algn="l">
              <a:buNone/>
            </a:pPr>
            <a:r>
              <a:rPr lang="en-US" b="0" i="0" u="none" strike="noStrike" dirty="0">
                <a:solidFill>
                  <a:schemeClr val="tx1"/>
                </a:solidFill>
                <a:effectLst/>
                <a:latin typeface="-apple-system"/>
              </a:rPr>
              <a:t>Elevate your ATAK experience with Adeptus Cyber Solutions.  Whether you require specialized plugins, ATAK training, TAK Server support, assistance with CI/CD pipelines, or plugin quality testing we are here to assist.</a:t>
            </a:r>
          </a:p>
          <a:p>
            <a:pPr marL="36900" indent="0" algn="l">
              <a:buNone/>
            </a:pPr>
            <a:r>
              <a:rPr lang="en-US" dirty="0">
                <a:solidFill>
                  <a:schemeClr val="tx1"/>
                </a:solidFill>
                <a:effectLst/>
                <a:latin typeface="-apple-system"/>
              </a:rPr>
              <a:t>Visit us at </a:t>
            </a:r>
            <a:r>
              <a:rPr lang="en-US" dirty="0">
                <a:solidFill>
                  <a:schemeClr val="tx1"/>
                </a:solidFill>
                <a:effectLst/>
                <a:latin typeface="-apple-system"/>
                <a:hlinkClick r:id="rId3"/>
              </a:rPr>
              <a:t>www.adeptuscybersolutions.com</a:t>
            </a:r>
            <a:r>
              <a:rPr lang="en-US" dirty="0">
                <a:solidFill>
                  <a:schemeClr val="tx1"/>
                </a:solidFill>
                <a:effectLst/>
                <a:latin typeface="-apple-system"/>
              </a:rPr>
              <a:t> for more information</a:t>
            </a:r>
            <a:endParaRPr lang="en-US" b="0" i="0" u="none" strike="noStrike" dirty="0">
              <a:solidFill>
                <a:schemeClr val="tx1"/>
              </a:solidFill>
              <a:effectLst/>
              <a:latin typeface="-apple-system"/>
            </a:endParaRPr>
          </a:p>
        </p:txBody>
      </p:sp>
      <p:sp>
        <p:nvSpPr>
          <p:cNvPr id="5" name="Slide Number Placeholder 4">
            <a:extLst>
              <a:ext uri="{FF2B5EF4-FFF2-40B4-BE49-F238E27FC236}">
                <a16:creationId xmlns:a16="http://schemas.microsoft.com/office/drawing/2014/main" id="{0D2F9B70-35CA-89E7-6329-54D68719465A}"/>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85A4FBE2-5562-F2E2-21D0-BEC8BEEA84F4}"/>
              </a:ext>
            </a:extLst>
          </p:cNvPr>
          <p:cNvPicPr>
            <a:picLocks noChangeAspect="1"/>
          </p:cNvPicPr>
          <p:nvPr/>
        </p:nvPicPr>
        <p:blipFill>
          <a:blip r:embed="rId4"/>
          <a:stretch>
            <a:fillRect/>
          </a:stretch>
        </p:blipFill>
        <p:spPr>
          <a:xfrm>
            <a:off x="9956818" y="-42262"/>
            <a:ext cx="2438400" cy="1219200"/>
          </a:xfrm>
          <a:prstGeom prst="rect">
            <a:avLst/>
          </a:prstGeom>
        </p:spPr>
      </p:pic>
      <p:sp>
        <p:nvSpPr>
          <p:cNvPr id="4" name="TextBox 3">
            <a:extLst>
              <a:ext uri="{FF2B5EF4-FFF2-40B4-BE49-F238E27FC236}">
                <a16:creationId xmlns:a16="http://schemas.microsoft.com/office/drawing/2014/main" id="{985D37F9-31BF-E030-A404-6F54876C65E3}"/>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3779369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BB4D-2139-A0A1-4131-C22C91320E7E}"/>
              </a:ext>
            </a:extLst>
          </p:cNvPr>
          <p:cNvSpPr>
            <a:spLocks noGrp="1"/>
          </p:cNvSpPr>
          <p:nvPr>
            <p:ph type="title"/>
          </p:nvPr>
        </p:nvSpPr>
        <p:spPr/>
        <p:txBody>
          <a:bodyPr/>
          <a:lstStyle/>
          <a:p>
            <a:r>
              <a:rPr lang="en-US" dirty="0"/>
              <a:t>Troubleshooting</a:t>
            </a:r>
          </a:p>
        </p:txBody>
      </p:sp>
      <p:sp>
        <p:nvSpPr>
          <p:cNvPr id="3" name="Content Placeholder 2">
            <a:extLst>
              <a:ext uri="{FF2B5EF4-FFF2-40B4-BE49-F238E27FC236}">
                <a16:creationId xmlns:a16="http://schemas.microsoft.com/office/drawing/2014/main" id="{CFEBB9A6-7DEB-2EAC-68D7-6F500B6515BA}"/>
              </a:ext>
            </a:extLst>
          </p:cNvPr>
          <p:cNvSpPr>
            <a:spLocks noGrp="1"/>
          </p:cNvSpPr>
          <p:nvPr>
            <p:ph idx="1"/>
          </p:nvPr>
        </p:nvSpPr>
        <p:spPr/>
        <p:txBody>
          <a:bodyPr/>
          <a:lstStyle/>
          <a:p>
            <a:r>
              <a:rPr lang="en-US" dirty="0"/>
              <a:t>If you are seeing old log statements that you have removed or weird behaviors in your plugin after several deployments during development, restart ATAK</a:t>
            </a:r>
          </a:p>
          <a:p>
            <a:pPr lvl="1"/>
            <a:r>
              <a:rPr lang="en-US" dirty="0"/>
              <a:t>This is due to the way that ATAK loads a plugin, it does not always unload the previous version of the Java class file. So, you could have old code still running.  </a:t>
            </a:r>
          </a:p>
          <a:p>
            <a:pPr lvl="1"/>
            <a:r>
              <a:rPr lang="en-US" dirty="0"/>
              <a:t>This is only really an issue during development as we are constantly pushing new versions to the emulator/device.</a:t>
            </a:r>
          </a:p>
          <a:p>
            <a:pPr lvl="1"/>
            <a:r>
              <a:rPr lang="en-US" dirty="0"/>
              <a:t>A restart of ATAK clears out all the old class files.</a:t>
            </a:r>
          </a:p>
        </p:txBody>
      </p:sp>
      <p:sp>
        <p:nvSpPr>
          <p:cNvPr id="4" name="Slide Number Placeholder 3">
            <a:extLst>
              <a:ext uri="{FF2B5EF4-FFF2-40B4-BE49-F238E27FC236}">
                <a16:creationId xmlns:a16="http://schemas.microsoft.com/office/drawing/2014/main" id="{27E23CC3-ED85-3B0C-FF70-B6C88DDFAC1F}"/>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5" name="TextBox 4">
            <a:extLst>
              <a:ext uri="{FF2B5EF4-FFF2-40B4-BE49-F238E27FC236}">
                <a16:creationId xmlns:a16="http://schemas.microsoft.com/office/drawing/2014/main" id="{0DAD67C2-36BF-43A1-A03A-8493BD0360FE}"/>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pic>
        <p:nvPicPr>
          <p:cNvPr id="6" name="Picture 5" descr="A picture containing graphical user interface&#10;&#10;Description automatically generated">
            <a:extLst>
              <a:ext uri="{FF2B5EF4-FFF2-40B4-BE49-F238E27FC236}">
                <a16:creationId xmlns:a16="http://schemas.microsoft.com/office/drawing/2014/main" id="{DE6754C7-173F-A1D7-A7E8-160C5EB506FE}"/>
              </a:ext>
            </a:extLst>
          </p:cNvPr>
          <p:cNvPicPr>
            <a:picLocks noChangeAspect="1"/>
          </p:cNvPicPr>
          <p:nvPr/>
        </p:nvPicPr>
        <p:blipFill>
          <a:blip r:embed="rId3"/>
          <a:stretch>
            <a:fillRect/>
          </a:stretch>
        </p:blipFill>
        <p:spPr>
          <a:xfrm>
            <a:off x="9956818" y="-42262"/>
            <a:ext cx="2438400" cy="1219200"/>
          </a:xfrm>
          <a:prstGeom prst="rect">
            <a:avLst/>
          </a:prstGeom>
        </p:spPr>
      </p:pic>
    </p:spTree>
    <p:extLst>
      <p:ext uri="{BB962C8B-B14F-4D97-AF65-F5344CB8AC3E}">
        <p14:creationId xmlns:p14="http://schemas.microsoft.com/office/powerpoint/2010/main" val="3578116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1843-E2E1-7E7C-9D46-20F492EB6C45}"/>
              </a:ext>
            </a:extLst>
          </p:cNvPr>
          <p:cNvSpPr>
            <a:spLocks noGrp="1"/>
          </p:cNvSpPr>
          <p:nvPr>
            <p:ph type="title"/>
          </p:nvPr>
        </p:nvSpPr>
        <p:spPr>
          <a:xfrm>
            <a:off x="919119" y="2800350"/>
            <a:ext cx="10353762" cy="1257300"/>
          </a:xfrm>
        </p:spPr>
        <p:txBody>
          <a:bodyPr/>
          <a:lstStyle/>
          <a:p>
            <a:r>
              <a:rPr lang="en-US" sz="4000" dirty="0"/>
              <a:t>Questions?</a:t>
            </a:r>
          </a:p>
        </p:txBody>
      </p:sp>
      <p:sp>
        <p:nvSpPr>
          <p:cNvPr id="4" name="Slide Number Placeholder 3">
            <a:extLst>
              <a:ext uri="{FF2B5EF4-FFF2-40B4-BE49-F238E27FC236}">
                <a16:creationId xmlns:a16="http://schemas.microsoft.com/office/drawing/2014/main" id="{3D687F85-CE46-84A3-825D-FF110F3ECE00}"/>
              </a:ext>
            </a:extLst>
          </p:cNvPr>
          <p:cNvSpPr>
            <a:spLocks noGrp="1"/>
          </p:cNvSpPr>
          <p:nvPr>
            <p:ph type="sldNum" sz="quarter" idx="12"/>
          </p:nvPr>
        </p:nvSpPr>
        <p:spPr/>
        <p:txBody>
          <a:bodyPr/>
          <a:lstStyle/>
          <a:p>
            <a:fld id="{3A98EE3D-8CD1-4C3F-BD1C-C98C9596463C}" type="slidenum">
              <a:rPr lang="en-US" smtClean="0"/>
              <a:t>31</a:t>
            </a:fld>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DBA39020-8F71-1A9D-3830-A250091BC827}"/>
              </a:ext>
            </a:extLst>
          </p:cNvPr>
          <p:cNvPicPr>
            <a:picLocks noChangeAspect="1"/>
          </p:cNvPicPr>
          <p:nvPr/>
        </p:nvPicPr>
        <p:blipFill>
          <a:blip r:embed="rId2"/>
          <a:stretch>
            <a:fillRect/>
          </a:stretch>
        </p:blipFill>
        <p:spPr>
          <a:xfrm>
            <a:off x="9956818" y="-42262"/>
            <a:ext cx="2438400" cy="1219200"/>
          </a:xfrm>
          <a:prstGeom prst="rect">
            <a:avLst/>
          </a:prstGeom>
        </p:spPr>
      </p:pic>
      <p:sp>
        <p:nvSpPr>
          <p:cNvPr id="5" name="TextBox 4">
            <a:extLst>
              <a:ext uri="{FF2B5EF4-FFF2-40B4-BE49-F238E27FC236}">
                <a16:creationId xmlns:a16="http://schemas.microsoft.com/office/drawing/2014/main" id="{59C537A3-D399-188E-A2C1-041E2997A601}"/>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
        <p:nvSpPr>
          <p:cNvPr id="6" name="Content Placeholder 2">
            <a:extLst>
              <a:ext uri="{FF2B5EF4-FFF2-40B4-BE49-F238E27FC236}">
                <a16:creationId xmlns:a16="http://schemas.microsoft.com/office/drawing/2014/main" id="{61B642F4-C220-7D38-1A8A-791F2BE8ED55}"/>
              </a:ext>
            </a:extLst>
          </p:cNvPr>
          <p:cNvSpPr>
            <a:spLocks noGrp="1"/>
          </p:cNvSpPr>
          <p:nvPr>
            <p:ph idx="1"/>
          </p:nvPr>
        </p:nvSpPr>
        <p:spPr>
          <a:xfrm>
            <a:off x="913795" y="3794760"/>
            <a:ext cx="10353762" cy="1996439"/>
          </a:xfrm>
        </p:spPr>
        <p:txBody>
          <a:bodyPr>
            <a:normAutofit/>
          </a:bodyPr>
          <a:lstStyle/>
          <a:p>
            <a:r>
              <a:rPr lang="en-US" dirty="0"/>
              <a:t>Contact us: </a:t>
            </a:r>
            <a:r>
              <a:rPr lang="en-US" dirty="0" err="1"/>
              <a:t>info@adeptus-cs.com</a:t>
            </a:r>
            <a:endParaRPr lang="en-US" dirty="0"/>
          </a:p>
          <a:p>
            <a:r>
              <a:rPr lang="en-US" dirty="0"/>
              <a:t>Visit our website: </a:t>
            </a:r>
            <a:r>
              <a:rPr lang="en-US" dirty="0" err="1"/>
              <a:t>www.adeptuscybersolutions.com</a:t>
            </a:r>
            <a:endParaRPr lang="en-US" dirty="0"/>
          </a:p>
        </p:txBody>
      </p:sp>
    </p:spTree>
    <p:extLst>
      <p:ext uri="{BB962C8B-B14F-4D97-AF65-F5344CB8AC3E}">
        <p14:creationId xmlns:p14="http://schemas.microsoft.com/office/powerpoint/2010/main" val="50315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1843-E2E1-7E7C-9D46-20F492EB6C45}"/>
              </a:ext>
            </a:extLst>
          </p:cNvPr>
          <p:cNvSpPr>
            <a:spLocks noGrp="1"/>
          </p:cNvSpPr>
          <p:nvPr>
            <p:ph type="title"/>
          </p:nvPr>
        </p:nvSpPr>
        <p:spPr>
          <a:xfrm>
            <a:off x="919119" y="2800350"/>
            <a:ext cx="10353762" cy="1257300"/>
          </a:xfrm>
        </p:spPr>
        <p:txBody>
          <a:bodyPr/>
          <a:lstStyle/>
          <a:p>
            <a:r>
              <a:rPr lang="en-US" dirty="0"/>
              <a:t>Pre-requisites</a:t>
            </a:r>
          </a:p>
        </p:txBody>
      </p:sp>
      <p:sp>
        <p:nvSpPr>
          <p:cNvPr id="3" name="Slide Number Placeholder 2">
            <a:extLst>
              <a:ext uri="{FF2B5EF4-FFF2-40B4-BE49-F238E27FC236}">
                <a16:creationId xmlns:a16="http://schemas.microsoft.com/office/drawing/2014/main" id="{BD591921-54D6-B997-CE5D-1471BD9C26FD}"/>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0A1B62A4-F313-D6B9-197D-97FA0B99D621}"/>
              </a:ext>
            </a:extLst>
          </p:cNvPr>
          <p:cNvPicPr>
            <a:picLocks noChangeAspect="1"/>
          </p:cNvPicPr>
          <p:nvPr/>
        </p:nvPicPr>
        <p:blipFill>
          <a:blip r:embed="rId3"/>
          <a:stretch>
            <a:fillRect/>
          </a:stretch>
        </p:blipFill>
        <p:spPr>
          <a:xfrm>
            <a:off x="9956818" y="-42262"/>
            <a:ext cx="2438400" cy="1219200"/>
          </a:xfrm>
          <a:prstGeom prst="rect">
            <a:avLst/>
          </a:prstGeom>
        </p:spPr>
      </p:pic>
      <p:sp>
        <p:nvSpPr>
          <p:cNvPr id="4" name="TextBox 3">
            <a:extLst>
              <a:ext uri="{FF2B5EF4-FFF2-40B4-BE49-F238E27FC236}">
                <a16:creationId xmlns:a16="http://schemas.microsoft.com/office/drawing/2014/main" id="{87AFF14A-A695-6AB6-5474-AF0AC2326419}"/>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523439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6D93-1BBF-629D-4967-6033097D8E1E}"/>
              </a:ext>
            </a:extLst>
          </p:cNvPr>
          <p:cNvSpPr>
            <a:spLocks noGrp="1"/>
          </p:cNvSpPr>
          <p:nvPr>
            <p:ph type="title"/>
          </p:nvPr>
        </p:nvSpPr>
        <p:spPr/>
        <p:txBody>
          <a:bodyPr/>
          <a:lstStyle/>
          <a:p>
            <a:r>
              <a:rPr lang="en-US" dirty="0"/>
              <a:t>Pre-requisites</a:t>
            </a:r>
          </a:p>
        </p:txBody>
      </p:sp>
      <p:sp>
        <p:nvSpPr>
          <p:cNvPr id="3" name="Content Placeholder 2">
            <a:extLst>
              <a:ext uri="{FF2B5EF4-FFF2-40B4-BE49-F238E27FC236}">
                <a16:creationId xmlns:a16="http://schemas.microsoft.com/office/drawing/2014/main" id="{64599272-384E-9B9A-429D-867DEFE65FD2}"/>
              </a:ext>
            </a:extLst>
          </p:cNvPr>
          <p:cNvSpPr>
            <a:spLocks noGrp="1"/>
          </p:cNvSpPr>
          <p:nvPr>
            <p:ph idx="1"/>
          </p:nvPr>
        </p:nvSpPr>
        <p:spPr>
          <a:xfrm>
            <a:off x="913795" y="2076450"/>
            <a:ext cx="10353762" cy="4336624"/>
          </a:xfrm>
        </p:spPr>
        <p:txBody>
          <a:bodyPr>
            <a:normAutofit fontScale="92500" lnSpcReduction="10000"/>
          </a:bodyPr>
          <a:lstStyle/>
          <a:p>
            <a:r>
              <a:rPr lang="en-US" dirty="0"/>
              <a:t>A Mac, Windows or Linux system to install software on</a:t>
            </a:r>
          </a:p>
          <a:p>
            <a:r>
              <a:rPr lang="en-US" dirty="0"/>
              <a:t>Knowledge of how to install software on your system</a:t>
            </a:r>
          </a:p>
          <a:p>
            <a:r>
              <a:rPr lang="en-US" dirty="0"/>
              <a:t>An understanding of Android Studio, will not be covering how to use Android Studio</a:t>
            </a:r>
          </a:p>
          <a:p>
            <a:r>
              <a:rPr lang="en-US" dirty="0"/>
              <a:t>Working knowledge of Android</a:t>
            </a:r>
          </a:p>
          <a:p>
            <a:r>
              <a:rPr lang="en-US" dirty="0"/>
              <a:t>A </a:t>
            </a:r>
            <a:r>
              <a:rPr lang="en-US" dirty="0" err="1"/>
              <a:t>tak.gov</a:t>
            </a:r>
            <a:r>
              <a:rPr lang="en-US" dirty="0"/>
              <a:t> account so you can obtain the SDK and submit plugins to the Third Party Pipeline</a:t>
            </a:r>
          </a:p>
          <a:p>
            <a:r>
              <a:rPr lang="en-US" dirty="0"/>
              <a:t>Android Studio – (https://</a:t>
            </a:r>
            <a:r>
              <a:rPr lang="en-US" dirty="0" err="1"/>
              <a:t>developer.android.com</a:t>
            </a:r>
            <a:r>
              <a:rPr lang="en-US" dirty="0"/>
              <a:t>/studio)</a:t>
            </a:r>
          </a:p>
          <a:p>
            <a:r>
              <a:rPr lang="en-US" dirty="0"/>
              <a:t>Java 11 JDK</a:t>
            </a:r>
          </a:p>
          <a:p>
            <a:pPr lvl="1"/>
            <a:r>
              <a:rPr lang="en-US" dirty="0"/>
              <a:t>Make sure this is the default JDK being utilized </a:t>
            </a:r>
          </a:p>
          <a:p>
            <a:pPr lvl="1"/>
            <a:r>
              <a:rPr lang="en-US" dirty="0"/>
              <a:t>https://</a:t>
            </a:r>
            <a:r>
              <a:rPr lang="en-US" dirty="0" err="1"/>
              <a:t>docs.aws.amazon.com</a:t>
            </a:r>
            <a:r>
              <a:rPr lang="en-US" dirty="0"/>
              <a:t>/</a:t>
            </a:r>
            <a:r>
              <a:rPr lang="en-US" dirty="0" err="1"/>
              <a:t>corretto</a:t>
            </a:r>
            <a:r>
              <a:rPr lang="en-US" dirty="0"/>
              <a:t>/latest/corretto-11-ug/downloads-</a:t>
            </a:r>
            <a:r>
              <a:rPr lang="en-US" dirty="0" err="1"/>
              <a:t>list.html</a:t>
            </a:r>
            <a:endParaRPr lang="en-US" dirty="0"/>
          </a:p>
          <a:p>
            <a:r>
              <a:rPr lang="en-US" dirty="0"/>
              <a:t>Join the TAK Community on Discord</a:t>
            </a:r>
          </a:p>
          <a:p>
            <a:pPr lvl="1"/>
            <a:r>
              <a:rPr lang="en-US" dirty="0"/>
              <a:t>This is where you will find lots of good information and other </a:t>
            </a:r>
            <a:r>
              <a:rPr lang="en-US" dirty="0" err="1"/>
              <a:t>devs</a:t>
            </a:r>
            <a:r>
              <a:rPr lang="en-US" dirty="0"/>
              <a:t> willing to help</a:t>
            </a:r>
          </a:p>
          <a:p>
            <a:pPr lvl="1"/>
            <a:endParaRPr lang="en-US" dirty="0"/>
          </a:p>
        </p:txBody>
      </p:sp>
      <p:sp>
        <p:nvSpPr>
          <p:cNvPr id="6" name="Slide Number Placeholder 5">
            <a:extLst>
              <a:ext uri="{FF2B5EF4-FFF2-40B4-BE49-F238E27FC236}">
                <a16:creationId xmlns:a16="http://schemas.microsoft.com/office/drawing/2014/main" id="{ACE7FC6A-075F-BCC4-3015-20A20974A478}"/>
              </a:ext>
            </a:extLst>
          </p:cNvPr>
          <p:cNvSpPr>
            <a:spLocks noGrp="1"/>
          </p:cNvSpPr>
          <p:nvPr>
            <p:ph type="sldNum" sz="quarter" idx="12"/>
          </p:nvPr>
        </p:nvSpPr>
        <p:spPr/>
        <p:txBody>
          <a:bodyPr/>
          <a:lstStyle/>
          <a:p>
            <a:fld id="{3A98EE3D-8CD1-4C3F-BD1C-C98C9596463C}" type="slidenum">
              <a:rPr lang="en-US" smtClean="0"/>
              <a:t>5</a:t>
            </a:fld>
            <a:endParaRPr lang="en-US" dirty="0"/>
          </a:p>
        </p:txBody>
      </p:sp>
      <p:pic>
        <p:nvPicPr>
          <p:cNvPr id="8" name="Picture 7" descr="A picture containing graphical user interface&#10;&#10;Description automatically generated">
            <a:extLst>
              <a:ext uri="{FF2B5EF4-FFF2-40B4-BE49-F238E27FC236}">
                <a16:creationId xmlns:a16="http://schemas.microsoft.com/office/drawing/2014/main" id="{7CBE9278-C419-9FA4-33D0-F9A3A3158BF6}"/>
              </a:ext>
            </a:extLst>
          </p:cNvPr>
          <p:cNvPicPr>
            <a:picLocks noChangeAspect="1"/>
          </p:cNvPicPr>
          <p:nvPr/>
        </p:nvPicPr>
        <p:blipFill>
          <a:blip r:embed="rId3"/>
          <a:stretch>
            <a:fillRect/>
          </a:stretch>
        </p:blipFill>
        <p:spPr>
          <a:xfrm>
            <a:off x="9956818" y="-42262"/>
            <a:ext cx="2438400" cy="1219200"/>
          </a:xfrm>
          <a:prstGeom prst="rect">
            <a:avLst/>
          </a:prstGeom>
        </p:spPr>
      </p:pic>
      <p:sp>
        <p:nvSpPr>
          <p:cNvPr id="4" name="TextBox 3">
            <a:extLst>
              <a:ext uri="{FF2B5EF4-FFF2-40B4-BE49-F238E27FC236}">
                <a16:creationId xmlns:a16="http://schemas.microsoft.com/office/drawing/2014/main" id="{3253437A-AEBB-6045-6B07-062753280E32}"/>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240699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6D93-1BBF-629D-4967-6033097D8E1E}"/>
              </a:ext>
            </a:extLst>
          </p:cNvPr>
          <p:cNvSpPr>
            <a:spLocks noGrp="1"/>
          </p:cNvSpPr>
          <p:nvPr>
            <p:ph type="title"/>
          </p:nvPr>
        </p:nvSpPr>
        <p:spPr/>
        <p:txBody>
          <a:bodyPr/>
          <a:lstStyle/>
          <a:p>
            <a:r>
              <a:rPr lang="en-US" dirty="0"/>
              <a:t>Pre-requisites: Android Studio</a:t>
            </a:r>
          </a:p>
        </p:txBody>
      </p:sp>
      <p:sp>
        <p:nvSpPr>
          <p:cNvPr id="3" name="Content Placeholder 2">
            <a:extLst>
              <a:ext uri="{FF2B5EF4-FFF2-40B4-BE49-F238E27FC236}">
                <a16:creationId xmlns:a16="http://schemas.microsoft.com/office/drawing/2014/main" id="{64599272-384E-9B9A-429D-867DEFE65FD2}"/>
              </a:ext>
            </a:extLst>
          </p:cNvPr>
          <p:cNvSpPr>
            <a:spLocks noGrp="1"/>
          </p:cNvSpPr>
          <p:nvPr>
            <p:ph idx="1"/>
          </p:nvPr>
        </p:nvSpPr>
        <p:spPr/>
        <p:txBody>
          <a:bodyPr/>
          <a:lstStyle/>
          <a:p>
            <a:r>
              <a:rPr lang="en-US" dirty="0"/>
              <a:t>SDK Manager (Tools -&gt; SDK Manager)</a:t>
            </a:r>
          </a:p>
          <a:p>
            <a:pPr lvl="1"/>
            <a:r>
              <a:rPr lang="en-US" dirty="0"/>
              <a:t>SDK Platform: Android 13</a:t>
            </a:r>
          </a:p>
          <a:p>
            <a:pPr lvl="1"/>
            <a:r>
              <a:rPr lang="en-US" dirty="0"/>
              <a:t>SDK Tools: Android Emulator</a:t>
            </a:r>
          </a:p>
        </p:txBody>
      </p:sp>
      <p:pic>
        <p:nvPicPr>
          <p:cNvPr id="6" name="Picture 5">
            <a:extLst>
              <a:ext uri="{FF2B5EF4-FFF2-40B4-BE49-F238E27FC236}">
                <a16:creationId xmlns:a16="http://schemas.microsoft.com/office/drawing/2014/main" id="{1AF12654-A624-55A7-0EEB-67257E6E10AC}"/>
              </a:ext>
            </a:extLst>
          </p:cNvPr>
          <p:cNvPicPr>
            <a:picLocks noChangeAspect="1"/>
          </p:cNvPicPr>
          <p:nvPr/>
        </p:nvPicPr>
        <p:blipFill>
          <a:blip r:embed="rId2"/>
          <a:stretch>
            <a:fillRect/>
          </a:stretch>
        </p:blipFill>
        <p:spPr>
          <a:xfrm>
            <a:off x="1922832" y="3500213"/>
            <a:ext cx="4159977" cy="2900586"/>
          </a:xfrm>
          <a:prstGeom prst="rect">
            <a:avLst/>
          </a:prstGeom>
          <a:ln>
            <a:solidFill>
              <a:schemeClr val="tx1"/>
            </a:solidFill>
          </a:ln>
        </p:spPr>
      </p:pic>
      <p:pic>
        <p:nvPicPr>
          <p:cNvPr id="7" name="Picture 6">
            <a:extLst>
              <a:ext uri="{FF2B5EF4-FFF2-40B4-BE49-F238E27FC236}">
                <a16:creationId xmlns:a16="http://schemas.microsoft.com/office/drawing/2014/main" id="{54F1A47E-5586-C32A-50BC-6B96AFEA4D68}"/>
              </a:ext>
            </a:extLst>
          </p:cNvPr>
          <p:cNvPicPr>
            <a:picLocks noChangeAspect="1"/>
          </p:cNvPicPr>
          <p:nvPr/>
        </p:nvPicPr>
        <p:blipFill>
          <a:blip r:embed="rId3"/>
          <a:stretch>
            <a:fillRect/>
          </a:stretch>
        </p:blipFill>
        <p:spPr>
          <a:xfrm>
            <a:off x="6561973" y="3500212"/>
            <a:ext cx="4162202" cy="2900587"/>
          </a:xfrm>
          <a:prstGeom prst="rect">
            <a:avLst/>
          </a:prstGeom>
          <a:ln>
            <a:solidFill>
              <a:schemeClr val="tx1"/>
            </a:solidFill>
          </a:ln>
        </p:spPr>
      </p:pic>
      <p:sp>
        <p:nvSpPr>
          <p:cNvPr id="8" name="Slide Number Placeholder 7">
            <a:extLst>
              <a:ext uri="{FF2B5EF4-FFF2-40B4-BE49-F238E27FC236}">
                <a16:creationId xmlns:a16="http://schemas.microsoft.com/office/drawing/2014/main" id="{40AF44C6-4BF6-D440-D778-48E7F8F6EBE8}"/>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10" name="Picture 9" descr="A picture containing graphical user interface&#10;&#10;Description automatically generated">
            <a:extLst>
              <a:ext uri="{FF2B5EF4-FFF2-40B4-BE49-F238E27FC236}">
                <a16:creationId xmlns:a16="http://schemas.microsoft.com/office/drawing/2014/main" id="{CBF7ED7E-1557-7F3C-9598-5C3810A37123}"/>
              </a:ext>
            </a:extLst>
          </p:cNvPr>
          <p:cNvPicPr>
            <a:picLocks noChangeAspect="1"/>
          </p:cNvPicPr>
          <p:nvPr/>
        </p:nvPicPr>
        <p:blipFill>
          <a:blip r:embed="rId4"/>
          <a:stretch>
            <a:fillRect/>
          </a:stretch>
        </p:blipFill>
        <p:spPr>
          <a:xfrm>
            <a:off x="9956818" y="-42262"/>
            <a:ext cx="2438400" cy="1219200"/>
          </a:xfrm>
          <a:prstGeom prst="rect">
            <a:avLst/>
          </a:prstGeom>
        </p:spPr>
      </p:pic>
      <p:sp>
        <p:nvSpPr>
          <p:cNvPr id="4" name="TextBox 3">
            <a:extLst>
              <a:ext uri="{FF2B5EF4-FFF2-40B4-BE49-F238E27FC236}">
                <a16:creationId xmlns:a16="http://schemas.microsoft.com/office/drawing/2014/main" id="{C7D8445A-4B97-E931-3161-B7A994E2BBDA}"/>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412215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1843-E2E1-7E7C-9D46-20F492EB6C45}"/>
              </a:ext>
            </a:extLst>
          </p:cNvPr>
          <p:cNvSpPr>
            <a:spLocks noGrp="1"/>
          </p:cNvSpPr>
          <p:nvPr>
            <p:ph type="title"/>
          </p:nvPr>
        </p:nvSpPr>
        <p:spPr>
          <a:xfrm>
            <a:off x="919119" y="2800350"/>
            <a:ext cx="10353762" cy="1257300"/>
          </a:xfrm>
        </p:spPr>
        <p:txBody>
          <a:bodyPr/>
          <a:lstStyle/>
          <a:p>
            <a:r>
              <a:rPr lang="en-US" dirty="0"/>
              <a:t>Exploring the SDK from </a:t>
            </a:r>
            <a:r>
              <a:rPr lang="en-US" dirty="0" err="1"/>
              <a:t>tak.gov</a:t>
            </a:r>
            <a:endParaRPr lang="en-US" dirty="0"/>
          </a:p>
        </p:txBody>
      </p:sp>
      <p:sp>
        <p:nvSpPr>
          <p:cNvPr id="4" name="Slide Number Placeholder 3">
            <a:extLst>
              <a:ext uri="{FF2B5EF4-FFF2-40B4-BE49-F238E27FC236}">
                <a16:creationId xmlns:a16="http://schemas.microsoft.com/office/drawing/2014/main" id="{3D687F85-CE46-84A3-825D-FF110F3ECE00}"/>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B511EE68-4F07-51B3-15B7-331A50CB4477}"/>
              </a:ext>
            </a:extLst>
          </p:cNvPr>
          <p:cNvPicPr>
            <a:picLocks noChangeAspect="1"/>
          </p:cNvPicPr>
          <p:nvPr/>
        </p:nvPicPr>
        <p:blipFill>
          <a:blip r:embed="rId2"/>
          <a:stretch>
            <a:fillRect/>
          </a:stretch>
        </p:blipFill>
        <p:spPr>
          <a:xfrm>
            <a:off x="9956818" y="-42262"/>
            <a:ext cx="2438400" cy="1219200"/>
          </a:xfrm>
          <a:prstGeom prst="rect">
            <a:avLst/>
          </a:prstGeom>
        </p:spPr>
      </p:pic>
      <p:sp>
        <p:nvSpPr>
          <p:cNvPr id="3" name="TextBox 2">
            <a:extLst>
              <a:ext uri="{FF2B5EF4-FFF2-40B4-BE49-F238E27FC236}">
                <a16:creationId xmlns:a16="http://schemas.microsoft.com/office/drawing/2014/main" id="{5C7B41B0-574B-93D3-6CA5-C89E473AE635}"/>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314525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2332-90D6-ACB8-62F0-138BD8E56AD4}"/>
              </a:ext>
            </a:extLst>
          </p:cNvPr>
          <p:cNvSpPr>
            <a:spLocks noGrp="1"/>
          </p:cNvSpPr>
          <p:nvPr>
            <p:ph type="title"/>
          </p:nvPr>
        </p:nvSpPr>
        <p:spPr/>
        <p:txBody>
          <a:bodyPr/>
          <a:lstStyle/>
          <a:p>
            <a:r>
              <a:rPr lang="en-US" dirty="0"/>
              <a:t>Exploring the SDK from </a:t>
            </a:r>
            <a:r>
              <a:rPr lang="en-US" dirty="0" err="1"/>
              <a:t>tak.gov</a:t>
            </a:r>
            <a:endParaRPr lang="en-US" dirty="0"/>
          </a:p>
        </p:txBody>
      </p:sp>
      <p:sp>
        <p:nvSpPr>
          <p:cNvPr id="3" name="Content Placeholder 2">
            <a:extLst>
              <a:ext uri="{FF2B5EF4-FFF2-40B4-BE49-F238E27FC236}">
                <a16:creationId xmlns:a16="http://schemas.microsoft.com/office/drawing/2014/main" id="{67DAEEC8-ED6F-4899-F7D1-1DD47E9E2507}"/>
              </a:ext>
            </a:extLst>
          </p:cNvPr>
          <p:cNvSpPr>
            <a:spLocks noGrp="1"/>
          </p:cNvSpPr>
          <p:nvPr>
            <p:ph idx="1"/>
          </p:nvPr>
        </p:nvSpPr>
        <p:spPr>
          <a:xfrm>
            <a:off x="913795" y="2076450"/>
            <a:ext cx="10353762" cy="4289424"/>
          </a:xfrm>
        </p:spPr>
        <p:txBody>
          <a:bodyPr>
            <a:normAutofit/>
          </a:bodyPr>
          <a:lstStyle/>
          <a:p>
            <a:r>
              <a:rPr lang="en-US" dirty="0"/>
              <a:t>Download the latest ATAK 4.10 SDK</a:t>
            </a:r>
          </a:p>
          <a:p>
            <a:endParaRPr lang="en-US" dirty="0"/>
          </a:p>
          <a:p>
            <a:endParaRPr lang="en-US" dirty="0"/>
          </a:p>
          <a:p>
            <a:endParaRPr lang="en-US" dirty="0"/>
          </a:p>
          <a:p>
            <a:r>
              <a:rPr lang="en-US" dirty="0"/>
              <a:t>Extract the ZIP</a:t>
            </a:r>
          </a:p>
          <a:p>
            <a:r>
              <a:rPr lang="en-US" dirty="0"/>
              <a:t>Why not use GitHub?</a:t>
            </a:r>
          </a:p>
          <a:p>
            <a:pPr lvl="1"/>
            <a:r>
              <a:rPr lang="en-US" dirty="0"/>
              <a:t>Code base is older and not maintained</a:t>
            </a:r>
          </a:p>
          <a:p>
            <a:pPr lvl="1"/>
            <a:r>
              <a:rPr lang="en-US" dirty="0"/>
              <a:t>It’s the actual code for ATAK and not the SDK, would require you to compile it to make the SDK</a:t>
            </a:r>
          </a:p>
          <a:p>
            <a:pPr lvl="1"/>
            <a:r>
              <a:rPr lang="en-US" dirty="0"/>
              <a:t>This training is on how to build plugins and not ATAK</a:t>
            </a:r>
          </a:p>
        </p:txBody>
      </p:sp>
      <p:sp>
        <p:nvSpPr>
          <p:cNvPr id="4" name="Slide Number Placeholder 3">
            <a:extLst>
              <a:ext uri="{FF2B5EF4-FFF2-40B4-BE49-F238E27FC236}">
                <a16:creationId xmlns:a16="http://schemas.microsoft.com/office/drawing/2014/main" id="{4BD03943-769A-DBBD-1B37-71F2E7E7CE92}"/>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5" name="Picture 4">
            <a:extLst>
              <a:ext uri="{FF2B5EF4-FFF2-40B4-BE49-F238E27FC236}">
                <a16:creationId xmlns:a16="http://schemas.microsoft.com/office/drawing/2014/main" id="{0A001368-355A-414B-EBBC-9453913326FA}"/>
              </a:ext>
            </a:extLst>
          </p:cNvPr>
          <p:cNvPicPr>
            <a:picLocks noChangeAspect="1"/>
          </p:cNvPicPr>
          <p:nvPr/>
        </p:nvPicPr>
        <p:blipFill>
          <a:blip r:embed="rId4"/>
          <a:stretch>
            <a:fillRect/>
          </a:stretch>
        </p:blipFill>
        <p:spPr>
          <a:xfrm>
            <a:off x="2204476" y="2587621"/>
            <a:ext cx="7772400" cy="1283084"/>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C112DDF0-F8A0-633D-3BDB-9A7AC9B91ACD}"/>
              </a:ext>
            </a:extLst>
          </p:cNvPr>
          <p:cNvPicPr>
            <a:picLocks noChangeAspect="1"/>
          </p:cNvPicPr>
          <p:nvPr/>
        </p:nvPicPr>
        <p:blipFill>
          <a:blip r:embed="rId5"/>
          <a:stretch>
            <a:fillRect/>
          </a:stretch>
        </p:blipFill>
        <p:spPr>
          <a:xfrm>
            <a:off x="9956818" y="-42262"/>
            <a:ext cx="2438400" cy="1219200"/>
          </a:xfrm>
          <a:prstGeom prst="rect">
            <a:avLst/>
          </a:prstGeom>
        </p:spPr>
      </p:pic>
      <p:sp>
        <p:nvSpPr>
          <p:cNvPr id="7" name="TextBox 6">
            <a:extLst>
              <a:ext uri="{FF2B5EF4-FFF2-40B4-BE49-F238E27FC236}">
                <a16:creationId xmlns:a16="http://schemas.microsoft.com/office/drawing/2014/main" id="{E477840B-CCEA-2B04-F6B1-F27781D46146}"/>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7480884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6D93-1BBF-629D-4967-6033097D8E1E}"/>
              </a:ext>
            </a:extLst>
          </p:cNvPr>
          <p:cNvSpPr>
            <a:spLocks noGrp="1"/>
          </p:cNvSpPr>
          <p:nvPr>
            <p:ph type="title"/>
          </p:nvPr>
        </p:nvSpPr>
        <p:spPr/>
        <p:txBody>
          <a:bodyPr/>
          <a:lstStyle/>
          <a:p>
            <a:r>
              <a:rPr lang="en-US" dirty="0"/>
              <a:t>Exploring the SDK from </a:t>
            </a:r>
            <a:r>
              <a:rPr lang="en-US" dirty="0" err="1"/>
              <a:t>tak.gov</a:t>
            </a:r>
            <a:endParaRPr lang="en-US" dirty="0"/>
          </a:p>
        </p:txBody>
      </p:sp>
      <p:pic>
        <p:nvPicPr>
          <p:cNvPr id="5" name="Picture 4">
            <a:extLst>
              <a:ext uri="{FF2B5EF4-FFF2-40B4-BE49-F238E27FC236}">
                <a16:creationId xmlns:a16="http://schemas.microsoft.com/office/drawing/2014/main" id="{4F3228BB-5B39-4581-0579-353012091C5A}"/>
              </a:ext>
            </a:extLst>
          </p:cNvPr>
          <p:cNvPicPr>
            <a:picLocks noChangeAspect="1"/>
          </p:cNvPicPr>
          <p:nvPr/>
        </p:nvPicPr>
        <p:blipFill>
          <a:blip r:embed="rId3"/>
          <a:stretch>
            <a:fillRect/>
          </a:stretch>
        </p:blipFill>
        <p:spPr>
          <a:xfrm>
            <a:off x="0" y="0"/>
            <a:ext cx="2266057" cy="6858000"/>
          </a:xfrm>
          <a:prstGeom prst="rect">
            <a:avLst/>
          </a:prstGeom>
        </p:spPr>
      </p:pic>
      <p:sp>
        <p:nvSpPr>
          <p:cNvPr id="8" name="TextBox 7">
            <a:extLst>
              <a:ext uri="{FF2B5EF4-FFF2-40B4-BE49-F238E27FC236}">
                <a16:creationId xmlns:a16="http://schemas.microsoft.com/office/drawing/2014/main" id="{E777A19D-A905-25B2-2363-C6D45E4D0736}"/>
              </a:ext>
            </a:extLst>
          </p:cNvPr>
          <p:cNvSpPr txBox="1"/>
          <p:nvPr/>
        </p:nvSpPr>
        <p:spPr>
          <a:xfrm>
            <a:off x="3726756" y="5399190"/>
            <a:ext cx="5828968" cy="369332"/>
          </a:xfrm>
          <a:prstGeom prst="rect">
            <a:avLst/>
          </a:prstGeom>
          <a:noFill/>
        </p:spPr>
        <p:txBody>
          <a:bodyPr wrap="none" rtlCol="0">
            <a:spAutoFit/>
          </a:bodyPr>
          <a:lstStyle/>
          <a:p>
            <a:r>
              <a:rPr lang="en-US" dirty="0"/>
              <a:t>Developer ATAK APK - install this on device or emulator</a:t>
            </a:r>
          </a:p>
        </p:txBody>
      </p:sp>
      <p:cxnSp>
        <p:nvCxnSpPr>
          <p:cNvPr id="10" name="Straight Arrow Connector 9">
            <a:extLst>
              <a:ext uri="{FF2B5EF4-FFF2-40B4-BE49-F238E27FC236}">
                <a16:creationId xmlns:a16="http://schemas.microsoft.com/office/drawing/2014/main" id="{1F5CAE03-26A8-3FD2-D5D7-37075289B062}"/>
              </a:ext>
            </a:extLst>
          </p:cNvPr>
          <p:cNvCxnSpPr>
            <a:stCxn id="8" idx="1"/>
          </p:cNvCxnSpPr>
          <p:nvPr/>
        </p:nvCxnSpPr>
        <p:spPr>
          <a:xfrm flipH="1" flipV="1">
            <a:off x="829876" y="5524820"/>
            <a:ext cx="2896880" cy="5903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4AE6F0-C83B-8B93-DBD1-856705815CB0}"/>
              </a:ext>
            </a:extLst>
          </p:cNvPr>
          <p:cNvSpPr txBox="1"/>
          <p:nvPr/>
        </p:nvSpPr>
        <p:spPr>
          <a:xfrm>
            <a:off x="3926290" y="1803312"/>
            <a:ext cx="2388474" cy="369332"/>
          </a:xfrm>
          <a:prstGeom prst="rect">
            <a:avLst/>
          </a:prstGeom>
          <a:noFill/>
        </p:spPr>
        <p:txBody>
          <a:bodyPr wrap="none" rtlCol="0">
            <a:spAutoFit/>
          </a:bodyPr>
          <a:lstStyle/>
          <a:p>
            <a:r>
              <a:rPr lang="en-US" dirty="0"/>
              <a:t>Sample Plugins Folder</a:t>
            </a:r>
          </a:p>
        </p:txBody>
      </p:sp>
      <p:cxnSp>
        <p:nvCxnSpPr>
          <p:cNvPr id="12" name="Straight Arrow Connector 11">
            <a:extLst>
              <a:ext uri="{FF2B5EF4-FFF2-40B4-BE49-F238E27FC236}">
                <a16:creationId xmlns:a16="http://schemas.microsoft.com/office/drawing/2014/main" id="{DFCC45E4-676A-2E6E-5CEF-233DEEE33641}"/>
              </a:ext>
            </a:extLst>
          </p:cNvPr>
          <p:cNvCxnSpPr>
            <a:cxnSpLocks/>
            <a:stCxn id="11" idx="1"/>
          </p:cNvCxnSpPr>
          <p:nvPr/>
        </p:nvCxnSpPr>
        <p:spPr>
          <a:xfrm flipH="1" flipV="1">
            <a:off x="641023" y="1176938"/>
            <a:ext cx="3285267" cy="81104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65FCD4E-5CE4-4E27-A843-912E0BBFAF18}"/>
              </a:ext>
            </a:extLst>
          </p:cNvPr>
          <p:cNvSpPr txBox="1"/>
          <p:nvPr/>
        </p:nvSpPr>
        <p:spPr>
          <a:xfrm>
            <a:off x="3926290" y="2308608"/>
            <a:ext cx="2094869" cy="369332"/>
          </a:xfrm>
          <a:prstGeom prst="rect">
            <a:avLst/>
          </a:prstGeom>
          <a:noFill/>
        </p:spPr>
        <p:txBody>
          <a:bodyPr wrap="none" rtlCol="0">
            <a:spAutoFit/>
          </a:bodyPr>
          <a:lstStyle/>
          <a:p>
            <a:r>
              <a:rPr lang="en-US" dirty="0"/>
              <a:t>Hello World Plugin</a:t>
            </a:r>
          </a:p>
        </p:txBody>
      </p:sp>
      <p:cxnSp>
        <p:nvCxnSpPr>
          <p:cNvPr id="15" name="Straight Arrow Connector 14">
            <a:extLst>
              <a:ext uri="{FF2B5EF4-FFF2-40B4-BE49-F238E27FC236}">
                <a16:creationId xmlns:a16="http://schemas.microsoft.com/office/drawing/2014/main" id="{E2BD8B79-A8B4-B5FC-DE04-20E299852528}"/>
              </a:ext>
            </a:extLst>
          </p:cNvPr>
          <p:cNvCxnSpPr>
            <a:cxnSpLocks/>
            <a:stCxn id="14" idx="1"/>
          </p:cNvCxnSpPr>
          <p:nvPr/>
        </p:nvCxnSpPr>
        <p:spPr>
          <a:xfrm flipH="1" flipV="1">
            <a:off x="829876" y="2434238"/>
            <a:ext cx="3096414" cy="5903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3B8E20-7309-3599-1529-0BB6390E3639}"/>
              </a:ext>
            </a:extLst>
          </p:cNvPr>
          <p:cNvSpPr txBox="1"/>
          <p:nvPr/>
        </p:nvSpPr>
        <p:spPr>
          <a:xfrm>
            <a:off x="3926289" y="2813904"/>
            <a:ext cx="5390322" cy="369332"/>
          </a:xfrm>
          <a:prstGeom prst="rect">
            <a:avLst/>
          </a:prstGeom>
          <a:noFill/>
        </p:spPr>
        <p:txBody>
          <a:bodyPr wrap="none" rtlCol="0">
            <a:spAutoFit/>
          </a:bodyPr>
          <a:lstStyle/>
          <a:p>
            <a:r>
              <a:rPr lang="en-US" dirty="0"/>
              <a:t>Plugin Template – Used to create your own templates</a:t>
            </a:r>
          </a:p>
        </p:txBody>
      </p:sp>
      <p:cxnSp>
        <p:nvCxnSpPr>
          <p:cNvPr id="21" name="Straight Arrow Connector 20">
            <a:extLst>
              <a:ext uri="{FF2B5EF4-FFF2-40B4-BE49-F238E27FC236}">
                <a16:creationId xmlns:a16="http://schemas.microsoft.com/office/drawing/2014/main" id="{20FDC8C7-3C5D-E088-F466-010004E84CB6}"/>
              </a:ext>
            </a:extLst>
          </p:cNvPr>
          <p:cNvCxnSpPr>
            <a:cxnSpLocks/>
            <a:stCxn id="20" idx="1"/>
          </p:cNvCxnSpPr>
          <p:nvPr/>
        </p:nvCxnSpPr>
        <p:spPr>
          <a:xfrm flipH="1">
            <a:off x="1133028" y="2998570"/>
            <a:ext cx="2793261"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F99A82B-8B9F-C738-D8D5-4845A33A1DCB}"/>
              </a:ext>
            </a:extLst>
          </p:cNvPr>
          <p:cNvSpPr txBox="1"/>
          <p:nvPr/>
        </p:nvSpPr>
        <p:spPr>
          <a:xfrm>
            <a:off x="3726756" y="5768522"/>
            <a:ext cx="4539063" cy="369332"/>
          </a:xfrm>
          <a:prstGeom prst="rect">
            <a:avLst/>
          </a:prstGeom>
          <a:noFill/>
        </p:spPr>
        <p:txBody>
          <a:bodyPr wrap="none" rtlCol="0">
            <a:spAutoFit/>
          </a:bodyPr>
          <a:lstStyle/>
          <a:p>
            <a:r>
              <a:rPr lang="en-US" dirty="0" err="1"/>
              <a:t>main.jar</a:t>
            </a:r>
            <a:r>
              <a:rPr lang="en-US" dirty="0"/>
              <a:t> – needed for compilation of plugins</a:t>
            </a:r>
          </a:p>
        </p:txBody>
      </p:sp>
      <p:sp>
        <p:nvSpPr>
          <p:cNvPr id="25" name="TextBox 24">
            <a:extLst>
              <a:ext uri="{FF2B5EF4-FFF2-40B4-BE49-F238E27FC236}">
                <a16:creationId xmlns:a16="http://schemas.microsoft.com/office/drawing/2014/main" id="{F04638E6-93E6-AB1F-2730-18CCCD291934}"/>
              </a:ext>
            </a:extLst>
          </p:cNvPr>
          <p:cNvSpPr txBox="1"/>
          <p:nvPr/>
        </p:nvSpPr>
        <p:spPr>
          <a:xfrm>
            <a:off x="3726756" y="4974256"/>
            <a:ext cx="5958426" cy="369332"/>
          </a:xfrm>
          <a:prstGeom prst="rect">
            <a:avLst/>
          </a:prstGeom>
          <a:noFill/>
        </p:spPr>
        <p:txBody>
          <a:bodyPr wrap="none" rtlCol="0">
            <a:spAutoFit/>
          </a:bodyPr>
          <a:lstStyle/>
          <a:p>
            <a:r>
              <a:rPr lang="en-US" dirty="0" err="1"/>
              <a:t>atak-gradle-takdev.jar</a:t>
            </a:r>
            <a:r>
              <a:rPr lang="en-US" dirty="0"/>
              <a:t> – needed for compilation of plugins</a:t>
            </a:r>
          </a:p>
        </p:txBody>
      </p:sp>
      <p:cxnSp>
        <p:nvCxnSpPr>
          <p:cNvPr id="26" name="Straight Arrow Connector 25">
            <a:extLst>
              <a:ext uri="{FF2B5EF4-FFF2-40B4-BE49-F238E27FC236}">
                <a16:creationId xmlns:a16="http://schemas.microsoft.com/office/drawing/2014/main" id="{A338CA5E-0891-D309-C220-46C31C38E420}"/>
              </a:ext>
            </a:extLst>
          </p:cNvPr>
          <p:cNvCxnSpPr>
            <a:cxnSpLocks/>
            <a:stCxn id="24" idx="1"/>
          </p:cNvCxnSpPr>
          <p:nvPr/>
        </p:nvCxnSpPr>
        <p:spPr>
          <a:xfrm flipH="1">
            <a:off x="763571" y="5953188"/>
            <a:ext cx="2963185" cy="42493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C31D805-BA8A-B733-3C3B-1AF608065D10}"/>
              </a:ext>
            </a:extLst>
          </p:cNvPr>
          <p:cNvCxnSpPr>
            <a:cxnSpLocks/>
            <a:stCxn id="25" idx="1"/>
          </p:cNvCxnSpPr>
          <p:nvPr/>
        </p:nvCxnSpPr>
        <p:spPr>
          <a:xfrm flipH="1">
            <a:off x="1319753" y="5158922"/>
            <a:ext cx="2407003" cy="8512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32">
            <a:extLst>
              <a:ext uri="{FF2B5EF4-FFF2-40B4-BE49-F238E27FC236}">
                <a16:creationId xmlns:a16="http://schemas.microsoft.com/office/drawing/2014/main" id="{B6998638-34D5-5109-D88D-0ED8358B0180}"/>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34" name="Picture 33" descr="A picture containing graphical user interface&#10;&#10;Description automatically generated">
            <a:extLst>
              <a:ext uri="{FF2B5EF4-FFF2-40B4-BE49-F238E27FC236}">
                <a16:creationId xmlns:a16="http://schemas.microsoft.com/office/drawing/2014/main" id="{74EA1465-CCDE-71BB-1A07-256058FD9322}"/>
              </a:ext>
            </a:extLst>
          </p:cNvPr>
          <p:cNvPicPr>
            <a:picLocks noChangeAspect="1"/>
          </p:cNvPicPr>
          <p:nvPr/>
        </p:nvPicPr>
        <p:blipFill>
          <a:blip r:embed="rId4"/>
          <a:stretch>
            <a:fillRect/>
          </a:stretch>
        </p:blipFill>
        <p:spPr>
          <a:xfrm>
            <a:off x="9956818" y="-42262"/>
            <a:ext cx="2438400" cy="1219200"/>
          </a:xfrm>
          <a:prstGeom prst="rect">
            <a:avLst/>
          </a:prstGeom>
        </p:spPr>
      </p:pic>
      <p:sp>
        <p:nvSpPr>
          <p:cNvPr id="35" name="TextBox 34">
            <a:extLst>
              <a:ext uri="{FF2B5EF4-FFF2-40B4-BE49-F238E27FC236}">
                <a16:creationId xmlns:a16="http://schemas.microsoft.com/office/drawing/2014/main" id="{67CFF87E-BC5E-0312-6F09-1C25D1914D85}"/>
              </a:ext>
            </a:extLst>
          </p:cNvPr>
          <p:cNvSpPr txBox="1"/>
          <p:nvPr/>
        </p:nvSpPr>
        <p:spPr>
          <a:xfrm>
            <a:off x="3726756" y="4332995"/>
            <a:ext cx="6654386" cy="369332"/>
          </a:xfrm>
          <a:prstGeom prst="rect">
            <a:avLst/>
          </a:prstGeom>
          <a:noFill/>
        </p:spPr>
        <p:txBody>
          <a:bodyPr wrap="none" rtlCol="0">
            <a:spAutoFit/>
          </a:bodyPr>
          <a:lstStyle/>
          <a:p>
            <a:r>
              <a:rPr lang="en-US" dirty="0" err="1"/>
              <a:t>android_keystore</a:t>
            </a:r>
            <a:r>
              <a:rPr lang="en-US" dirty="0"/>
              <a:t> – keystore used to sign plugins (note its location)</a:t>
            </a:r>
          </a:p>
        </p:txBody>
      </p:sp>
      <p:cxnSp>
        <p:nvCxnSpPr>
          <p:cNvPr id="36" name="Straight Arrow Connector 35">
            <a:extLst>
              <a:ext uri="{FF2B5EF4-FFF2-40B4-BE49-F238E27FC236}">
                <a16:creationId xmlns:a16="http://schemas.microsoft.com/office/drawing/2014/main" id="{59ED4EEE-521A-84E7-84C9-7A3079BAFBBC}"/>
              </a:ext>
            </a:extLst>
          </p:cNvPr>
          <p:cNvCxnSpPr>
            <a:cxnSpLocks/>
            <a:stCxn id="35" idx="1"/>
          </p:cNvCxnSpPr>
          <p:nvPr/>
        </p:nvCxnSpPr>
        <p:spPr>
          <a:xfrm flipH="1">
            <a:off x="1133028" y="4517661"/>
            <a:ext cx="2593728" cy="11489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BC0849-C8A5-29B0-ABDB-F0BB5A9D2871}"/>
              </a:ext>
            </a:extLst>
          </p:cNvPr>
          <p:cNvSpPr txBox="1"/>
          <p:nvPr/>
        </p:nvSpPr>
        <p:spPr>
          <a:xfrm>
            <a:off x="4293134" y="6496980"/>
            <a:ext cx="3605731" cy="276999"/>
          </a:xfrm>
          <a:prstGeom prst="rect">
            <a:avLst/>
          </a:prstGeom>
          <a:noFill/>
        </p:spPr>
        <p:txBody>
          <a:bodyPr wrap="none" rtlCol="0">
            <a:spAutoFit/>
          </a:bodyPr>
          <a:lstStyle/>
          <a:p>
            <a:r>
              <a:rPr lang="en-US" sz="1200" dirty="0"/>
              <a:t>Copyright ©  : Adeptus Cyber Solutions, LLC : 2023</a:t>
            </a:r>
          </a:p>
        </p:txBody>
      </p:sp>
    </p:spTree>
    <p:extLst>
      <p:ext uri="{BB962C8B-B14F-4D97-AF65-F5344CB8AC3E}">
        <p14:creationId xmlns:p14="http://schemas.microsoft.com/office/powerpoint/2010/main" val="1988575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3553</TotalTime>
  <Words>2901</Words>
  <Application>Microsoft Macintosh PowerPoint</Application>
  <PresentationFormat>Widescreen</PresentationFormat>
  <Paragraphs>283</Paragraphs>
  <Slides>31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-apple-system</vt:lpstr>
      <vt:lpstr>Calibri</vt:lpstr>
      <vt:lpstr>Calisto MT</vt:lpstr>
      <vt:lpstr>Wingdings 2</vt:lpstr>
      <vt:lpstr>SlateVTI</vt:lpstr>
      <vt:lpstr>ATAK Plugin Development Introduction</vt:lpstr>
      <vt:lpstr>Agenda</vt:lpstr>
      <vt:lpstr>About Adeptus Cyber Solutions, LLC</vt:lpstr>
      <vt:lpstr>Pre-requisites</vt:lpstr>
      <vt:lpstr>Pre-requisites</vt:lpstr>
      <vt:lpstr>Pre-requisites: Android Studio</vt:lpstr>
      <vt:lpstr>Exploring the SDK from tak.gov</vt:lpstr>
      <vt:lpstr>Exploring the SDK from tak.gov</vt:lpstr>
      <vt:lpstr>Exploring the SDK from tak.gov</vt:lpstr>
      <vt:lpstr>Hello World Plugin</vt:lpstr>
      <vt:lpstr>Hello World Plugin - Setup</vt:lpstr>
      <vt:lpstr>Keystore Generation</vt:lpstr>
      <vt:lpstr>Keystore Setup</vt:lpstr>
      <vt:lpstr>Hello World Plugin – Android Studio</vt:lpstr>
      <vt:lpstr>Hello World Plugin – Emulator</vt:lpstr>
      <vt:lpstr>Hello World Plugin - Deployment</vt:lpstr>
      <vt:lpstr>Hello World Plugin - Deployment</vt:lpstr>
      <vt:lpstr>Hello World Plugin - Debugging</vt:lpstr>
      <vt:lpstr>Plugin from Scratch</vt:lpstr>
      <vt:lpstr>Plugin Development Cycle</vt:lpstr>
      <vt:lpstr>Plugin from Scratch - Setup</vt:lpstr>
      <vt:lpstr>Plugin from Scratch - Setup</vt:lpstr>
      <vt:lpstr>Plugin from Scratch - Setup</vt:lpstr>
      <vt:lpstr>Plugin from Scratch – ATAK Version</vt:lpstr>
      <vt:lpstr>Plugin from Scratch - Building</vt:lpstr>
      <vt:lpstr>Plugin from Scratch - Running</vt:lpstr>
      <vt:lpstr>Third Party Pipeline on tak.gov</vt:lpstr>
      <vt:lpstr>Third Party Pipeline on tak.gov</vt:lpstr>
      <vt:lpstr>Troubleshooting</vt:lpstr>
      <vt:lpstr>Troubleshooting</vt:lpstr>
      <vt:lpstr>Questions?</vt:lpstr>
    </vt:vector>
  </TitlesOfParts>
  <Manager/>
  <Company>Adpetus Cyber Solutions,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ATAK Plugin Development - Introduction</dc:title>
  <dc:subject/>
  <dc:creator>Timothy Reed</dc:creator>
  <cp:keywords/>
  <dc:description/>
  <cp:lastModifiedBy>Timothy Reed</cp:lastModifiedBy>
  <cp:revision>3</cp:revision>
  <cp:lastPrinted>2023-12-28T18:16:09Z</cp:lastPrinted>
  <dcterms:created xsi:type="dcterms:W3CDTF">2023-02-27T13:36:01Z</dcterms:created>
  <dcterms:modified xsi:type="dcterms:W3CDTF">2023-12-28T18:19:40Z</dcterms:modified>
  <cp:category/>
</cp:coreProperties>
</file>